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A6335C-821A-7AEC-92D0-9EA9AB775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A7D743-0865-86FA-2812-277E3313F0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AF1CBB-90FA-0E26-B5AF-31603C2BB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593E55-213E-6E0A-98D4-D84B7385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EEB38-C97E-27AB-F6E2-CC4867B69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64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462DD-E005-631F-E86C-766A5CAA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8B73C8-43BC-F492-B5EE-794FF9A28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8BBF05-CD67-B35E-5DF5-4E97455D6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72DBC1-8085-E433-C28B-BD99C06A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B10A9A-B947-0D4F-363E-E96FA72A3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24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F0D294F-3F03-DCB4-F7C9-8F22C97203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6AE973-F58A-285B-721B-41CE68485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B31A07-2B24-C699-7C3A-C65846D93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817447-2D02-EF3A-9115-1AA3BD6E0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32F02E-9DFE-B6CA-7A1F-791E6CF91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50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190D2-94FE-2A92-92FE-029B4B14A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42AD1C-C142-2C0A-7D22-3315290FB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772B1F-9F52-42C1-E2AA-AAB5159A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F3F9BD-D3E9-06A4-6C7C-196F565E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7ABD2A-8484-B4D8-B1EA-0A168376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09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0E5F25-CB19-2FA2-894F-70282BB3F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D786FB-109C-826D-559B-8A5CCC082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B2AA9-0C30-8E8D-EF47-9D6881FB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7A10D6-871E-9C3A-B9E8-7131B9430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9FF85B-7065-9EDA-EC01-47D4757B4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1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16430-9A89-DC97-8DA2-8F95D7239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FE5DB2-DA83-078D-6B2B-35EABACDB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FA359B-390F-3987-F271-B611784EF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48473A-8E20-BC4B-3034-C8D183C05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F9CCC3-7CA1-07EF-69E2-29214C08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2AAD3E-1F71-7C07-C175-5EDD03A18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27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0B87C9-9358-1919-F425-3A936A58D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3E65C7-C288-2E9E-01FB-4D7EF4C57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7BD6CE-1603-BD0F-39EA-7FEA4AAA8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1C7944-6246-A9BC-1574-1E8F657FE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51593B-0E7E-D433-A388-7CAD00529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7FF17F-396F-8258-8B08-046A7C55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D30355-B77C-E7B8-5384-710A0044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AB0027F-1D03-AB91-AEFA-9452F14F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22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CAE6D8-6980-C6D9-DFD4-5800C23B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DF52FFB-8BBA-1FF2-8835-874D69CA5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ECA89D1-5237-2B3F-B5CA-65FB1579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722A0D-39BA-1C60-653A-9F20BBF4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0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EDBF161-4F75-1FD0-5658-0835E6D6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4524A0-63B8-D205-2C07-E1FD169E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B9368C-4094-5721-C0AB-F2D4F080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7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70B934-4269-ACEA-5B55-B74B39EEF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3FF571-7F0C-F16A-84C3-F5C23AA36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3E966A-526F-E225-426E-C9680EE00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EE4B03-28B3-4E0F-2864-9E4E7BF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C36052-B375-9622-5F76-A3A43F883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7C977D-A47D-E1D2-34A6-C0578D65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76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8352DA-C6D8-974F-9B93-28B5E62F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7E8827-CA31-D8F1-02F7-9842993334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00CD82-6E9C-BFA5-5AF0-9D9EC1887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F728A5-9B03-CB44-E7B9-EC30DE083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BEF88D-7EEF-BA8A-AF3F-AB62DC03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7444CF-9249-5C5A-230A-4DC825B2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37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3893BBF-ADE7-7734-14D6-058770FA5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3D1403-D24C-F199-B3A7-82DE0E2D6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4FC77B-7232-E29B-BDE1-F279B96C0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51F7-72C7-4DB4-A9B7-08899AA0E377}" type="datetimeFigureOut">
              <a:rPr kumimoji="1" lang="ja-JP" altLang="en-US" smtClean="0"/>
              <a:t>2022/10/5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77E93D-0E53-D547-73DE-C74533480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66EA7D-36F7-C75D-33BA-71DBBAE02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54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27E4FE98-BBC0-28EA-9787-1E05388BEC83}"/>
              </a:ext>
            </a:extLst>
          </p:cNvPr>
          <p:cNvSpPr/>
          <p:nvPr/>
        </p:nvSpPr>
        <p:spPr>
          <a:xfrm>
            <a:off x="10474409" y="2608697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四角形: 角を丸くする 148">
            <a:extLst>
              <a:ext uri="{FF2B5EF4-FFF2-40B4-BE49-F238E27FC236}">
                <a16:creationId xmlns:a16="http://schemas.microsoft.com/office/drawing/2014/main" id="{4015BFED-FA1F-C747-0FA7-287AA661C9BC}"/>
              </a:ext>
            </a:extLst>
          </p:cNvPr>
          <p:cNvSpPr/>
          <p:nvPr/>
        </p:nvSpPr>
        <p:spPr>
          <a:xfrm>
            <a:off x="10501276" y="5922447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9144000" cy="415780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福祉交流センター５階　多目的室配置図（多目的仕様）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D338B7B-BBED-36A8-4AB5-FA19F2F0033C}"/>
              </a:ext>
            </a:extLst>
          </p:cNvPr>
          <p:cNvSpPr/>
          <p:nvPr/>
        </p:nvSpPr>
        <p:spPr>
          <a:xfrm>
            <a:off x="3485550" y="2577928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BBE5332-767B-A55A-35B6-F4E83DEA9ED8}"/>
              </a:ext>
            </a:extLst>
          </p:cNvPr>
          <p:cNvSpPr/>
          <p:nvPr/>
        </p:nvSpPr>
        <p:spPr>
          <a:xfrm>
            <a:off x="7083361" y="2577928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10BF9BC-F70C-E809-0C1E-6750F6AE72CA}"/>
              </a:ext>
            </a:extLst>
          </p:cNvPr>
          <p:cNvSpPr txBox="1"/>
          <p:nvPr/>
        </p:nvSpPr>
        <p:spPr>
          <a:xfrm>
            <a:off x="1613064" y="2199697"/>
            <a:ext cx="2097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多目的室</a:t>
            </a:r>
            <a:r>
              <a:rPr lang="en-US" altLang="ja-JP" dirty="0"/>
              <a:t>51(48</a:t>
            </a:r>
            <a:r>
              <a:rPr lang="ja-JP" altLang="en-US" dirty="0"/>
              <a:t>㎡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118" name="フローチャート: 定義済み処理 117">
            <a:extLst>
              <a:ext uri="{FF2B5EF4-FFF2-40B4-BE49-F238E27FC236}">
                <a16:creationId xmlns:a16="http://schemas.microsoft.com/office/drawing/2014/main" id="{D2BA781C-79FF-FF58-AFAE-C9BDFE945AB8}"/>
              </a:ext>
            </a:extLst>
          </p:cNvPr>
          <p:cNvSpPr/>
          <p:nvPr/>
        </p:nvSpPr>
        <p:spPr>
          <a:xfrm>
            <a:off x="9222846" y="6041896"/>
            <a:ext cx="612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フローチャート: 定義済み処理 119">
            <a:extLst>
              <a:ext uri="{FF2B5EF4-FFF2-40B4-BE49-F238E27FC236}">
                <a16:creationId xmlns:a16="http://schemas.microsoft.com/office/drawing/2014/main" id="{A3DEDAFC-A1BC-153A-46AD-5D5963851033}"/>
              </a:ext>
            </a:extLst>
          </p:cNvPr>
          <p:cNvSpPr/>
          <p:nvPr/>
        </p:nvSpPr>
        <p:spPr>
          <a:xfrm rot="5400000">
            <a:off x="3181991" y="4270776"/>
            <a:ext cx="612000" cy="8906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DE1D07-28BC-71EE-7BB0-4FF3D2CDCABC}"/>
              </a:ext>
            </a:extLst>
          </p:cNvPr>
          <p:cNvSpPr/>
          <p:nvPr/>
        </p:nvSpPr>
        <p:spPr>
          <a:xfrm>
            <a:off x="3490310" y="5863163"/>
            <a:ext cx="108000" cy="223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B5E9A3-F486-B336-2279-E6D8C8CECBA6}"/>
              </a:ext>
            </a:extLst>
          </p:cNvPr>
          <p:cNvSpPr/>
          <p:nvPr/>
        </p:nvSpPr>
        <p:spPr>
          <a:xfrm rot="10800000">
            <a:off x="3494877" y="2583493"/>
            <a:ext cx="10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B4E667-65B7-C69E-EEC8-0E995F889BF2}"/>
              </a:ext>
            </a:extLst>
          </p:cNvPr>
          <p:cNvSpPr/>
          <p:nvPr/>
        </p:nvSpPr>
        <p:spPr>
          <a:xfrm>
            <a:off x="6974085" y="5872688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定義済み処理 5">
            <a:extLst>
              <a:ext uri="{FF2B5EF4-FFF2-40B4-BE49-F238E27FC236}">
                <a16:creationId xmlns:a16="http://schemas.microsoft.com/office/drawing/2014/main" id="{C4EEA993-E01A-6AC8-F6C7-67E15ED5FC8F}"/>
              </a:ext>
            </a:extLst>
          </p:cNvPr>
          <p:cNvSpPr/>
          <p:nvPr/>
        </p:nvSpPr>
        <p:spPr>
          <a:xfrm>
            <a:off x="6056825" y="6037881"/>
            <a:ext cx="306000" cy="95074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4B29FD-248B-0FBE-4161-929B52EFC061}"/>
              </a:ext>
            </a:extLst>
          </p:cNvPr>
          <p:cNvSpPr/>
          <p:nvPr/>
        </p:nvSpPr>
        <p:spPr>
          <a:xfrm rot="10800000">
            <a:off x="6976300" y="2583493"/>
            <a:ext cx="10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9D320B-8222-7B30-D113-8191C4752026}"/>
              </a:ext>
            </a:extLst>
          </p:cNvPr>
          <p:cNvSpPr/>
          <p:nvPr/>
        </p:nvSpPr>
        <p:spPr>
          <a:xfrm rot="10800000">
            <a:off x="5155801" y="2586517"/>
            <a:ext cx="316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B53514-D781-FFB0-48B0-E6281082938E}"/>
              </a:ext>
            </a:extLst>
          </p:cNvPr>
          <p:cNvSpPr/>
          <p:nvPr/>
        </p:nvSpPr>
        <p:spPr>
          <a:xfrm rot="10800000">
            <a:off x="5129740" y="5876434"/>
            <a:ext cx="298800" cy="201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43429C5-9E68-6B52-4EA2-4C8B1B3C67C2}"/>
              </a:ext>
            </a:extLst>
          </p:cNvPr>
          <p:cNvSpPr/>
          <p:nvPr/>
        </p:nvSpPr>
        <p:spPr>
          <a:xfrm>
            <a:off x="3506841" y="569392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8CD877F2-6767-F6A9-0D34-F0D92D504484}"/>
              </a:ext>
            </a:extLst>
          </p:cNvPr>
          <p:cNvSpPr/>
          <p:nvPr/>
        </p:nvSpPr>
        <p:spPr>
          <a:xfrm>
            <a:off x="3495262" y="285636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219501FA-6C21-C53E-8B42-C5BC187BE5F5}"/>
              </a:ext>
            </a:extLst>
          </p:cNvPr>
          <p:cNvSpPr/>
          <p:nvPr/>
        </p:nvSpPr>
        <p:spPr>
          <a:xfrm>
            <a:off x="6996697" y="289070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A7421BA7-A7AE-CFAF-2423-E0992521DDF4}"/>
              </a:ext>
            </a:extLst>
          </p:cNvPr>
          <p:cNvSpPr/>
          <p:nvPr/>
        </p:nvSpPr>
        <p:spPr>
          <a:xfrm>
            <a:off x="6993424" y="551377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988FE56-8571-74E0-22B8-D99FAC8052D2}"/>
              </a:ext>
            </a:extLst>
          </p:cNvPr>
          <p:cNvSpPr/>
          <p:nvPr/>
        </p:nvSpPr>
        <p:spPr>
          <a:xfrm>
            <a:off x="1685676" y="2576744"/>
            <a:ext cx="18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ED5E456-233F-0E45-1193-CCDB548EC57D}"/>
              </a:ext>
            </a:extLst>
          </p:cNvPr>
          <p:cNvSpPr/>
          <p:nvPr/>
        </p:nvSpPr>
        <p:spPr>
          <a:xfrm rot="10800000">
            <a:off x="1688629" y="2573348"/>
            <a:ext cx="115200" cy="20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722441E-91A6-E039-AE25-E86006372FA6}"/>
              </a:ext>
            </a:extLst>
          </p:cNvPr>
          <p:cNvSpPr/>
          <p:nvPr/>
        </p:nvSpPr>
        <p:spPr>
          <a:xfrm rot="10800000">
            <a:off x="3371588" y="2579273"/>
            <a:ext cx="111600" cy="212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210C9C-E11D-0CAB-0237-D9401E48F102}"/>
              </a:ext>
            </a:extLst>
          </p:cNvPr>
          <p:cNvSpPr/>
          <p:nvPr/>
        </p:nvSpPr>
        <p:spPr>
          <a:xfrm rot="10800000">
            <a:off x="1691599" y="5862218"/>
            <a:ext cx="100800" cy="223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F8E87CF6-708A-FD07-8864-5B513C96EBBE}"/>
              </a:ext>
            </a:extLst>
          </p:cNvPr>
          <p:cNvSpPr/>
          <p:nvPr/>
        </p:nvSpPr>
        <p:spPr>
          <a:xfrm rot="10800000">
            <a:off x="3223778" y="5829818"/>
            <a:ext cx="255600" cy="255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33D38FF1-00AE-33FC-F793-B28EEBAF9395}"/>
              </a:ext>
            </a:extLst>
          </p:cNvPr>
          <p:cNvSpPr/>
          <p:nvPr/>
        </p:nvSpPr>
        <p:spPr>
          <a:xfrm>
            <a:off x="1699370" y="288859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E1D3D414-A421-A4E5-EEC6-50845EF8C84A}"/>
              </a:ext>
            </a:extLst>
          </p:cNvPr>
          <p:cNvSpPr/>
          <p:nvPr/>
        </p:nvSpPr>
        <p:spPr>
          <a:xfrm>
            <a:off x="3400483" y="285462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2D004FC-995B-A512-0E1C-336E01E3C8B9}"/>
              </a:ext>
            </a:extLst>
          </p:cNvPr>
          <p:cNvSpPr/>
          <p:nvPr/>
        </p:nvSpPr>
        <p:spPr>
          <a:xfrm>
            <a:off x="1703685" y="56546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2234207" y="6041896"/>
            <a:ext cx="63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265A0EC-A7B0-1632-0C7A-DB6FB0E97BD1}"/>
              </a:ext>
            </a:extLst>
          </p:cNvPr>
          <p:cNvSpPr/>
          <p:nvPr/>
        </p:nvSpPr>
        <p:spPr>
          <a:xfrm rot="10800000">
            <a:off x="8752798" y="2588879"/>
            <a:ext cx="309600" cy="19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3F688DEA-188D-40C4-8454-7392140F0927}"/>
              </a:ext>
            </a:extLst>
          </p:cNvPr>
          <p:cNvSpPr/>
          <p:nvPr/>
        </p:nvSpPr>
        <p:spPr>
          <a:xfrm>
            <a:off x="7103705" y="5828596"/>
            <a:ext cx="100800" cy="25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DBF376B9-9C96-9FE1-B101-0DB0604C07AC}"/>
              </a:ext>
            </a:extLst>
          </p:cNvPr>
          <p:cNvSpPr/>
          <p:nvPr/>
        </p:nvSpPr>
        <p:spPr>
          <a:xfrm rot="10800000">
            <a:off x="7081528" y="2581049"/>
            <a:ext cx="10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EA5669A3-90DE-1E31-A970-B20DE97C38FE}"/>
              </a:ext>
            </a:extLst>
          </p:cNvPr>
          <p:cNvSpPr/>
          <p:nvPr/>
        </p:nvSpPr>
        <p:spPr>
          <a:xfrm rot="10800000">
            <a:off x="10567644" y="2581049"/>
            <a:ext cx="10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57F48A5E-8D34-38B2-419B-0718A20649B1}"/>
              </a:ext>
            </a:extLst>
          </p:cNvPr>
          <p:cNvSpPr/>
          <p:nvPr/>
        </p:nvSpPr>
        <p:spPr>
          <a:xfrm rot="10800000">
            <a:off x="8758671" y="5822947"/>
            <a:ext cx="288000" cy="25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フローチャート: 定義済み処理 137">
            <a:extLst>
              <a:ext uri="{FF2B5EF4-FFF2-40B4-BE49-F238E27FC236}">
                <a16:creationId xmlns:a16="http://schemas.microsoft.com/office/drawing/2014/main" id="{823AA41B-C40D-710C-EC2B-FF7868DDDFBB}"/>
              </a:ext>
            </a:extLst>
          </p:cNvPr>
          <p:cNvSpPr/>
          <p:nvPr/>
        </p:nvSpPr>
        <p:spPr>
          <a:xfrm>
            <a:off x="7385007" y="6039587"/>
            <a:ext cx="432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四角形: 角を丸くする 140">
            <a:extLst>
              <a:ext uri="{FF2B5EF4-FFF2-40B4-BE49-F238E27FC236}">
                <a16:creationId xmlns:a16="http://schemas.microsoft.com/office/drawing/2014/main" id="{A558EA59-DA60-122A-4F5F-CDFE72D23DD7}"/>
              </a:ext>
            </a:extLst>
          </p:cNvPr>
          <p:cNvSpPr/>
          <p:nvPr/>
        </p:nvSpPr>
        <p:spPr>
          <a:xfrm>
            <a:off x="7108034" y="289070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四角形: 角を丸くする 143">
            <a:extLst>
              <a:ext uri="{FF2B5EF4-FFF2-40B4-BE49-F238E27FC236}">
                <a16:creationId xmlns:a16="http://schemas.microsoft.com/office/drawing/2014/main" id="{71E4D424-0E95-CBC9-1419-818CE4D767BA}"/>
              </a:ext>
            </a:extLst>
          </p:cNvPr>
          <p:cNvSpPr/>
          <p:nvPr/>
        </p:nvSpPr>
        <p:spPr>
          <a:xfrm rot="5400000">
            <a:off x="10479129" y="5661523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四角形: 角を丸くする 144">
            <a:extLst>
              <a:ext uri="{FF2B5EF4-FFF2-40B4-BE49-F238E27FC236}">
                <a16:creationId xmlns:a16="http://schemas.microsoft.com/office/drawing/2014/main" id="{9DD9E7EB-6562-3563-112C-C5378439B86C}"/>
              </a:ext>
            </a:extLst>
          </p:cNvPr>
          <p:cNvSpPr/>
          <p:nvPr/>
        </p:nvSpPr>
        <p:spPr>
          <a:xfrm rot="16200000">
            <a:off x="8872034" y="275652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482037A3-18F5-5301-E912-9A719D5BA99B}"/>
              </a:ext>
            </a:extLst>
          </p:cNvPr>
          <p:cNvSpPr txBox="1"/>
          <p:nvPr/>
        </p:nvSpPr>
        <p:spPr>
          <a:xfrm>
            <a:off x="8711325" y="1055058"/>
            <a:ext cx="1617585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＜凡例＞</a:t>
            </a:r>
            <a:endParaRPr kumimoji="1" lang="en-US" altLang="ja-JP" sz="1200" dirty="0"/>
          </a:p>
          <a:p>
            <a:r>
              <a:rPr kumimoji="1" lang="ja-JP" altLang="en-US" sz="1200" dirty="0"/>
              <a:t>電源コンセント</a:t>
            </a:r>
            <a:endParaRPr kumimoji="1" lang="en-US" altLang="ja-JP" sz="1200" dirty="0"/>
          </a:p>
          <a:p>
            <a:r>
              <a:rPr kumimoji="1" lang="ja-JP" altLang="en-US" sz="1200" dirty="0"/>
              <a:t>鏡</a:t>
            </a:r>
            <a:endParaRPr kumimoji="1" lang="en-US" altLang="ja-JP" sz="1200" dirty="0"/>
          </a:p>
          <a:p>
            <a:r>
              <a:rPr lang="ja-JP" altLang="en-US" sz="1200" dirty="0"/>
              <a:t>カーテン</a:t>
            </a:r>
            <a:endParaRPr kumimoji="1" lang="ja-JP" altLang="en-US" sz="1200" dirty="0"/>
          </a:p>
        </p:txBody>
      </p:sp>
      <p:sp>
        <p:nvSpPr>
          <p:cNvPr id="157" name="四角形: 角を丸くする 156">
            <a:extLst>
              <a:ext uri="{FF2B5EF4-FFF2-40B4-BE49-F238E27FC236}">
                <a16:creationId xmlns:a16="http://schemas.microsoft.com/office/drawing/2014/main" id="{5BAED476-ACBC-AC06-3AAD-405E26C14105}"/>
              </a:ext>
            </a:extLst>
          </p:cNvPr>
          <p:cNvSpPr/>
          <p:nvPr/>
        </p:nvSpPr>
        <p:spPr>
          <a:xfrm rot="16200000">
            <a:off x="10066759" y="129431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1CE77CDB-026E-C574-9E1D-B4D86432F1CA}"/>
              </a:ext>
            </a:extLst>
          </p:cNvPr>
          <p:cNvSpPr/>
          <p:nvPr/>
        </p:nvSpPr>
        <p:spPr>
          <a:xfrm>
            <a:off x="3137758" y="5893783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8D12C36-2F7D-8238-617E-923CCB86A256}"/>
              </a:ext>
            </a:extLst>
          </p:cNvPr>
          <p:cNvSpPr/>
          <p:nvPr/>
        </p:nvSpPr>
        <p:spPr>
          <a:xfrm>
            <a:off x="2910910" y="5867618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B89F31F9-1859-3C1C-EB76-08D697AAB360}"/>
              </a:ext>
            </a:extLst>
          </p:cNvPr>
          <p:cNvSpPr/>
          <p:nvPr/>
        </p:nvSpPr>
        <p:spPr>
          <a:xfrm>
            <a:off x="5450194" y="5876498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8A287A3-9A07-9A11-F1E3-A22B1F8DCDE1}"/>
              </a:ext>
            </a:extLst>
          </p:cNvPr>
          <p:cNvSpPr txBox="1"/>
          <p:nvPr/>
        </p:nvSpPr>
        <p:spPr>
          <a:xfrm>
            <a:off x="4371504" y="2199697"/>
            <a:ext cx="2097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多目的室</a:t>
            </a:r>
            <a:r>
              <a:rPr lang="en-US" altLang="ja-JP" dirty="0"/>
              <a:t>52(98</a:t>
            </a:r>
            <a:r>
              <a:rPr lang="ja-JP" altLang="en-US" dirty="0"/>
              <a:t>㎡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B4D8815-96D3-4B4D-73B7-91D0ED0AD7C6}"/>
              </a:ext>
            </a:extLst>
          </p:cNvPr>
          <p:cNvSpPr txBox="1"/>
          <p:nvPr/>
        </p:nvSpPr>
        <p:spPr>
          <a:xfrm>
            <a:off x="7960524" y="2199697"/>
            <a:ext cx="2097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多目的室</a:t>
            </a:r>
            <a:r>
              <a:rPr lang="en-US" altLang="ja-JP" dirty="0"/>
              <a:t>53(98</a:t>
            </a:r>
            <a:r>
              <a:rPr lang="ja-JP" altLang="en-US" dirty="0"/>
              <a:t>㎡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C643CDC1-C05E-92B6-D0BD-5FB645EF0F32}"/>
              </a:ext>
            </a:extLst>
          </p:cNvPr>
          <p:cNvSpPr/>
          <p:nvPr/>
        </p:nvSpPr>
        <p:spPr>
          <a:xfrm>
            <a:off x="10162701" y="5587378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2700D101-13DF-9C8E-79E6-4856740F4E90}"/>
              </a:ext>
            </a:extLst>
          </p:cNvPr>
          <p:cNvSpPr/>
          <p:nvPr/>
        </p:nvSpPr>
        <p:spPr>
          <a:xfrm rot="10800000">
            <a:off x="10001246" y="5786948"/>
            <a:ext cx="673200" cy="28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F4D515D4-7482-FE54-AA86-ACBDD3960037}"/>
              </a:ext>
            </a:extLst>
          </p:cNvPr>
          <p:cNvCxnSpPr/>
          <p:nvPr/>
        </p:nvCxnSpPr>
        <p:spPr>
          <a:xfrm>
            <a:off x="7204505" y="5996497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173BE2EE-A9E5-3417-2761-65D7AC04EF87}"/>
              </a:ext>
            </a:extLst>
          </p:cNvPr>
          <p:cNvCxnSpPr/>
          <p:nvPr/>
        </p:nvCxnSpPr>
        <p:spPr>
          <a:xfrm>
            <a:off x="2876926" y="6127240"/>
            <a:ext cx="247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3A0019C9-0F3F-D253-1CF8-3C5F5EBE6537}"/>
              </a:ext>
            </a:extLst>
          </p:cNvPr>
          <p:cNvCxnSpPr/>
          <p:nvPr/>
        </p:nvCxnSpPr>
        <p:spPr>
          <a:xfrm flipH="1">
            <a:off x="1983870" y="6127240"/>
            <a:ext cx="2503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5EFD1479-D337-779A-DF26-CE5A59F64C09}"/>
              </a:ext>
            </a:extLst>
          </p:cNvPr>
          <p:cNvCxnSpPr/>
          <p:nvPr/>
        </p:nvCxnSpPr>
        <p:spPr>
          <a:xfrm flipV="1">
            <a:off x="3443458" y="3722677"/>
            <a:ext cx="0" cy="246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A096349D-99E2-4D6D-F077-838BF5E3B77E}"/>
              </a:ext>
            </a:extLst>
          </p:cNvPr>
          <p:cNvCxnSpPr>
            <a:cxnSpLocks/>
          </p:cNvCxnSpPr>
          <p:nvPr/>
        </p:nvCxnSpPr>
        <p:spPr>
          <a:xfrm>
            <a:off x="3443458" y="4675322"/>
            <a:ext cx="0" cy="246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B4117604-D521-D539-88A1-8A0EC2AF528A}"/>
              </a:ext>
            </a:extLst>
          </p:cNvPr>
          <p:cNvCxnSpPr/>
          <p:nvPr/>
        </p:nvCxnSpPr>
        <p:spPr>
          <a:xfrm>
            <a:off x="6391275" y="6046284"/>
            <a:ext cx="2343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円弧 51">
            <a:extLst>
              <a:ext uri="{FF2B5EF4-FFF2-40B4-BE49-F238E27FC236}">
                <a16:creationId xmlns:a16="http://schemas.microsoft.com/office/drawing/2014/main" id="{653CE4A7-802D-7291-4109-8411999BD395}"/>
              </a:ext>
            </a:extLst>
          </p:cNvPr>
          <p:cNvSpPr/>
          <p:nvPr/>
        </p:nvSpPr>
        <p:spPr>
          <a:xfrm>
            <a:off x="7145163" y="5769263"/>
            <a:ext cx="541512" cy="57627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E61EF96C-FB82-3FEA-B925-51756014FD4C}"/>
              </a:ext>
            </a:extLst>
          </p:cNvPr>
          <p:cNvCxnSpPr/>
          <p:nvPr/>
        </p:nvCxnSpPr>
        <p:spPr>
          <a:xfrm>
            <a:off x="7384505" y="5772838"/>
            <a:ext cx="0" cy="306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498B7F32-8824-9B29-1107-B690D040647E}"/>
              </a:ext>
            </a:extLst>
          </p:cNvPr>
          <p:cNvCxnSpPr>
            <a:cxnSpLocks/>
          </p:cNvCxnSpPr>
          <p:nvPr/>
        </p:nvCxnSpPr>
        <p:spPr>
          <a:xfrm>
            <a:off x="10648314" y="2817531"/>
            <a:ext cx="0" cy="293366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6" name="グループ化 235">
            <a:extLst>
              <a:ext uri="{FF2B5EF4-FFF2-40B4-BE49-F238E27FC236}">
                <a16:creationId xmlns:a16="http://schemas.microsoft.com/office/drawing/2014/main" id="{5BDD3FBA-CF98-61C9-7101-5701DBA72D14}"/>
              </a:ext>
            </a:extLst>
          </p:cNvPr>
          <p:cNvGrpSpPr/>
          <p:nvPr/>
        </p:nvGrpSpPr>
        <p:grpSpPr>
          <a:xfrm rot="2700000">
            <a:off x="10473527" y="2876680"/>
            <a:ext cx="228712" cy="273732"/>
            <a:chOff x="10294621" y="2854627"/>
            <a:chExt cx="228712" cy="273732"/>
          </a:xfrm>
        </p:grpSpPr>
        <p:cxnSp>
          <p:nvCxnSpPr>
            <p:cNvPr id="232" name="コネクタ: カギ線 231">
              <a:extLst>
                <a:ext uri="{FF2B5EF4-FFF2-40B4-BE49-F238E27FC236}">
                  <a16:creationId xmlns:a16="http://schemas.microsoft.com/office/drawing/2014/main" id="{C6B61975-560E-F0C0-D764-27CC230C3681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コネクタ: カギ線 232">
              <a:extLst>
                <a:ext uri="{FF2B5EF4-FFF2-40B4-BE49-F238E27FC236}">
                  <a16:creationId xmlns:a16="http://schemas.microsoft.com/office/drawing/2014/main" id="{B1756CEE-3DF2-D9D2-4790-FB8AD8510025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コネクタ: カギ線 233">
              <a:extLst>
                <a:ext uri="{FF2B5EF4-FFF2-40B4-BE49-F238E27FC236}">
                  <a16:creationId xmlns:a16="http://schemas.microsoft.com/office/drawing/2014/main" id="{8292CADB-C52C-F640-676C-5AB0C22FBCA5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コネクタ: カギ線 234">
              <a:extLst>
                <a:ext uri="{FF2B5EF4-FFF2-40B4-BE49-F238E27FC236}">
                  <a16:creationId xmlns:a16="http://schemas.microsoft.com/office/drawing/2014/main" id="{C9FBE51D-5BA1-1E8E-870B-0FD3139E16C5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7" name="グループ化 236">
            <a:extLst>
              <a:ext uri="{FF2B5EF4-FFF2-40B4-BE49-F238E27FC236}">
                <a16:creationId xmlns:a16="http://schemas.microsoft.com/office/drawing/2014/main" id="{86B28B3D-C9D3-2A4C-AFA9-B7D836AEB9BC}"/>
              </a:ext>
            </a:extLst>
          </p:cNvPr>
          <p:cNvGrpSpPr/>
          <p:nvPr/>
        </p:nvGrpSpPr>
        <p:grpSpPr>
          <a:xfrm rot="2700000">
            <a:off x="10470758" y="3205020"/>
            <a:ext cx="228712" cy="273732"/>
            <a:chOff x="10294621" y="2854627"/>
            <a:chExt cx="228712" cy="273732"/>
          </a:xfrm>
        </p:grpSpPr>
        <p:cxnSp>
          <p:nvCxnSpPr>
            <p:cNvPr id="238" name="コネクタ: カギ線 237">
              <a:extLst>
                <a:ext uri="{FF2B5EF4-FFF2-40B4-BE49-F238E27FC236}">
                  <a16:creationId xmlns:a16="http://schemas.microsoft.com/office/drawing/2014/main" id="{36395786-C2AE-CA0E-6488-A9DBCBA7F7AE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コネクタ: カギ線 238">
              <a:extLst>
                <a:ext uri="{FF2B5EF4-FFF2-40B4-BE49-F238E27FC236}">
                  <a16:creationId xmlns:a16="http://schemas.microsoft.com/office/drawing/2014/main" id="{0F99EAA2-3DB4-239C-8072-62FC92CBC70A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コネクタ: カギ線 239">
              <a:extLst>
                <a:ext uri="{FF2B5EF4-FFF2-40B4-BE49-F238E27FC236}">
                  <a16:creationId xmlns:a16="http://schemas.microsoft.com/office/drawing/2014/main" id="{849C311C-910D-73D2-DCB0-168278EDC2BE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コネクタ: カギ線 240">
              <a:extLst>
                <a:ext uri="{FF2B5EF4-FFF2-40B4-BE49-F238E27FC236}">
                  <a16:creationId xmlns:a16="http://schemas.microsoft.com/office/drawing/2014/main" id="{1658291F-0FFE-52EC-116B-F81944E0C843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FA87582A-8B23-54D6-024E-A932F7001CEB}"/>
              </a:ext>
            </a:extLst>
          </p:cNvPr>
          <p:cNvGrpSpPr/>
          <p:nvPr/>
        </p:nvGrpSpPr>
        <p:grpSpPr>
          <a:xfrm rot="2700000">
            <a:off x="10473703" y="3526677"/>
            <a:ext cx="228712" cy="273732"/>
            <a:chOff x="10294621" y="2854627"/>
            <a:chExt cx="228712" cy="273732"/>
          </a:xfrm>
        </p:grpSpPr>
        <p:cxnSp>
          <p:nvCxnSpPr>
            <p:cNvPr id="243" name="コネクタ: カギ線 242">
              <a:extLst>
                <a:ext uri="{FF2B5EF4-FFF2-40B4-BE49-F238E27FC236}">
                  <a16:creationId xmlns:a16="http://schemas.microsoft.com/office/drawing/2014/main" id="{56C3CAEC-F60B-6424-723D-A88AECC1DD31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コネクタ: カギ線 243">
              <a:extLst>
                <a:ext uri="{FF2B5EF4-FFF2-40B4-BE49-F238E27FC236}">
                  <a16:creationId xmlns:a16="http://schemas.microsoft.com/office/drawing/2014/main" id="{9344357B-1319-778E-3E94-30E8B1D0DA53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コネクタ: カギ線 244">
              <a:extLst>
                <a:ext uri="{FF2B5EF4-FFF2-40B4-BE49-F238E27FC236}">
                  <a16:creationId xmlns:a16="http://schemas.microsoft.com/office/drawing/2014/main" id="{B2C7AEE1-E93E-35E0-6497-F4B18D20E2C3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コネクタ: カギ線 245">
              <a:extLst>
                <a:ext uri="{FF2B5EF4-FFF2-40B4-BE49-F238E27FC236}">
                  <a16:creationId xmlns:a16="http://schemas.microsoft.com/office/drawing/2014/main" id="{9E1D14C5-12F3-AF26-B110-7AE668F317AD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8" name="グループ化 247">
            <a:extLst>
              <a:ext uri="{FF2B5EF4-FFF2-40B4-BE49-F238E27FC236}">
                <a16:creationId xmlns:a16="http://schemas.microsoft.com/office/drawing/2014/main" id="{86EA4659-E123-EA54-C008-003C5F48572E}"/>
              </a:ext>
            </a:extLst>
          </p:cNvPr>
          <p:cNvGrpSpPr/>
          <p:nvPr/>
        </p:nvGrpSpPr>
        <p:grpSpPr>
          <a:xfrm rot="2700000">
            <a:off x="10474737" y="3846452"/>
            <a:ext cx="228712" cy="273732"/>
            <a:chOff x="10294621" y="2854627"/>
            <a:chExt cx="228712" cy="273732"/>
          </a:xfrm>
        </p:grpSpPr>
        <p:cxnSp>
          <p:nvCxnSpPr>
            <p:cNvPr id="249" name="コネクタ: カギ線 248">
              <a:extLst>
                <a:ext uri="{FF2B5EF4-FFF2-40B4-BE49-F238E27FC236}">
                  <a16:creationId xmlns:a16="http://schemas.microsoft.com/office/drawing/2014/main" id="{11571195-2456-3E87-1ED9-3DB4DB553D8C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コネクタ: カギ線 249">
              <a:extLst>
                <a:ext uri="{FF2B5EF4-FFF2-40B4-BE49-F238E27FC236}">
                  <a16:creationId xmlns:a16="http://schemas.microsoft.com/office/drawing/2014/main" id="{180550F1-5791-EF8C-BB83-9307B90A1D48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コネクタ: カギ線 250">
              <a:extLst>
                <a:ext uri="{FF2B5EF4-FFF2-40B4-BE49-F238E27FC236}">
                  <a16:creationId xmlns:a16="http://schemas.microsoft.com/office/drawing/2014/main" id="{F8DC11EB-8F66-033C-4449-1A2DCBB00F49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コネクタ: カギ線 251">
              <a:extLst>
                <a:ext uri="{FF2B5EF4-FFF2-40B4-BE49-F238E27FC236}">
                  <a16:creationId xmlns:a16="http://schemas.microsoft.com/office/drawing/2014/main" id="{256EC87C-DC57-C0FA-A1DA-6152F5B604BC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3" name="グループ化 252">
            <a:extLst>
              <a:ext uri="{FF2B5EF4-FFF2-40B4-BE49-F238E27FC236}">
                <a16:creationId xmlns:a16="http://schemas.microsoft.com/office/drawing/2014/main" id="{5CB939A3-8FCA-6ADA-5030-68A81BFD7C1B}"/>
              </a:ext>
            </a:extLst>
          </p:cNvPr>
          <p:cNvGrpSpPr/>
          <p:nvPr/>
        </p:nvGrpSpPr>
        <p:grpSpPr>
          <a:xfrm rot="2700000">
            <a:off x="10474585" y="4164799"/>
            <a:ext cx="228712" cy="273732"/>
            <a:chOff x="10294621" y="2854627"/>
            <a:chExt cx="228712" cy="273732"/>
          </a:xfrm>
        </p:grpSpPr>
        <p:cxnSp>
          <p:nvCxnSpPr>
            <p:cNvPr id="254" name="コネクタ: カギ線 253">
              <a:extLst>
                <a:ext uri="{FF2B5EF4-FFF2-40B4-BE49-F238E27FC236}">
                  <a16:creationId xmlns:a16="http://schemas.microsoft.com/office/drawing/2014/main" id="{97D5ECDA-5188-CD1F-5325-E9FC2B616F5D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コネクタ: カギ線 254">
              <a:extLst>
                <a:ext uri="{FF2B5EF4-FFF2-40B4-BE49-F238E27FC236}">
                  <a16:creationId xmlns:a16="http://schemas.microsoft.com/office/drawing/2014/main" id="{591D2BDB-6428-7DEA-57FB-77B21F3E3902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コネクタ: カギ線 255">
              <a:extLst>
                <a:ext uri="{FF2B5EF4-FFF2-40B4-BE49-F238E27FC236}">
                  <a16:creationId xmlns:a16="http://schemas.microsoft.com/office/drawing/2014/main" id="{8A09A6EF-DAA5-A375-55AF-803E09EF3ADB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コネクタ: カギ線 256">
              <a:extLst>
                <a:ext uri="{FF2B5EF4-FFF2-40B4-BE49-F238E27FC236}">
                  <a16:creationId xmlns:a16="http://schemas.microsoft.com/office/drawing/2014/main" id="{879AAB86-5437-6BA4-C167-55C0E48D2ABE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グループ化 257">
            <a:extLst>
              <a:ext uri="{FF2B5EF4-FFF2-40B4-BE49-F238E27FC236}">
                <a16:creationId xmlns:a16="http://schemas.microsoft.com/office/drawing/2014/main" id="{8FADF4F4-E3FF-9424-B360-E5C69DC952AA}"/>
              </a:ext>
            </a:extLst>
          </p:cNvPr>
          <p:cNvGrpSpPr/>
          <p:nvPr/>
        </p:nvGrpSpPr>
        <p:grpSpPr>
          <a:xfrm rot="2700000">
            <a:off x="10474433" y="4489672"/>
            <a:ext cx="228712" cy="273732"/>
            <a:chOff x="10294621" y="2854627"/>
            <a:chExt cx="228712" cy="273732"/>
          </a:xfrm>
        </p:grpSpPr>
        <p:cxnSp>
          <p:nvCxnSpPr>
            <p:cNvPr id="259" name="コネクタ: カギ線 258">
              <a:extLst>
                <a:ext uri="{FF2B5EF4-FFF2-40B4-BE49-F238E27FC236}">
                  <a16:creationId xmlns:a16="http://schemas.microsoft.com/office/drawing/2014/main" id="{61F3C940-84F1-EB97-0CF9-8037EF88C3C0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コネクタ: カギ線 259">
              <a:extLst>
                <a:ext uri="{FF2B5EF4-FFF2-40B4-BE49-F238E27FC236}">
                  <a16:creationId xmlns:a16="http://schemas.microsoft.com/office/drawing/2014/main" id="{CF26CD6E-52C7-C1DF-E80E-9C58CF6E603D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コネクタ: カギ線 260">
              <a:extLst>
                <a:ext uri="{FF2B5EF4-FFF2-40B4-BE49-F238E27FC236}">
                  <a16:creationId xmlns:a16="http://schemas.microsoft.com/office/drawing/2014/main" id="{4A3946E6-C28F-2987-79B4-E497DED7F8FC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コネクタ: カギ線 261">
              <a:extLst>
                <a:ext uri="{FF2B5EF4-FFF2-40B4-BE49-F238E27FC236}">
                  <a16:creationId xmlns:a16="http://schemas.microsoft.com/office/drawing/2014/main" id="{94642EA3-A78E-2320-FA77-D9569FF648B5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3" name="グループ化 262">
            <a:extLst>
              <a:ext uri="{FF2B5EF4-FFF2-40B4-BE49-F238E27FC236}">
                <a16:creationId xmlns:a16="http://schemas.microsoft.com/office/drawing/2014/main" id="{D683A4BF-34A0-C451-6511-ACF1589411E0}"/>
              </a:ext>
            </a:extLst>
          </p:cNvPr>
          <p:cNvGrpSpPr/>
          <p:nvPr/>
        </p:nvGrpSpPr>
        <p:grpSpPr>
          <a:xfrm rot="2700000">
            <a:off x="10474433" y="4816830"/>
            <a:ext cx="228712" cy="273732"/>
            <a:chOff x="10294621" y="2854627"/>
            <a:chExt cx="228712" cy="273732"/>
          </a:xfrm>
        </p:grpSpPr>
        <p:cxnSp>
          <p:nvCxnSpPr>
            <p:cNvPr id="264" name="コネクタ: カギ線 263">
              <a:extLst>
                <a:ext uri="{FF2B5EF4-FFF2-40B4-BE49-F238E27FC236}">
                  <a16:creationId xmlns:a16="http://schemas.microsoft.com/office/drawing/2014/main" id="{C3930DA2-2FAA-CF76-43CA-0D3CE8BBD542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コネクタ: カギ線 264">
              <a:extLst>
                <a:ext uri="{FF2B5EF4-FFF2-40B4-BE49-F238E27FC236}">
                  <a16:creationId xmlns:a16="http://schemas.microsoft.com/office/drawing/2014/main" id="{4807FE24-AA6D-0518-B971-AF78AF7BDB36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コネクタ: カギ線 265">
              <a:extLst>
                <a:ext uri="{FF2B5EF4-FFF2-40B4-BE49-F238E27FC236}">
                  <a16:creationId xmlns:a16="http://schemas.microsoft.com/office/drawing/2014/main" id="{42C43CB6-190B-F21D-62E0-ACCC237F0C9D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コネクタ: カギ線 266">
              <a:extLst>
                <a:ext uri="{FF2B5EF4-FFF2-40B4-BE49-F238E27FC236}">
                  <a16:creationId xmlns:a16="http://schemas.microsoft.com/office/drawing/2014/main" id="{52E1B94A-91EB-EFB0-890C-4CE4180E86AE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8" name="グループ化 267">
            <a:extLst>
              <a:ext uri="{FF2B5EF4-FFF2-40B4-BE49-F238E27FC236}">
                <a16:creationId xmlns:a16="http://schemas.microsoft.com/office/drawing/2014/main" id="{98344B18-5A51-B4F2-5EB7-83E5B2223467}"/>
              </a:ext>
            </a:extLst>
          </p:cNvPr>
          <p:cNvGrpSpPr/>
          <p:nvPr/>
        </p:nvGrpSpPr>
        <p:grpSpPr>
          <a:xfrm rot="2700000">
            <a:off x="10474433" y="5139259"/>
            <a:ext cx="228712" cy="273732"/>
            <a:chOff x="10294621" y="2854627"/>
            <a:chExt cx="228712" cy="273732"/>
          </a:xfrm>
        </p:grpSpPr>
        <p:cxnSp>
          <p:nvCxnSpPr>
            <p:cNvPr id="269" name="コネクタ: カギ線 268">
              <a:extLst>
                <a:ext uri="{FF2B5EF4-FFF2-40B4-BE49-F238E27FC236}">
                  <a16:creationId xmlns:a16="http://schemas.microsoft.com/office/drawing/2014/main" id="{31A1A594-2954-0CDE-0211-A8C965765081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コネクタ: カギ線 269">
              <a:extLst>
                <a:ext uri="{FF2B5EF4-FFF2-40B4-BE49-F238E27FC236}">
                  <a16:creationId xmlns:a16="http://schemas.microsoft.com/office/drawing/2014/main" id="{E51205A0-8A2F-CAD8-E835-E6F73B334F38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コネクタ: カギ線 270">
              <a:extLst>
                <a:ext uri="{FF2B5EF4-FFF2-40B4-BE49-F238E27FC236}">
                  <a16:creationId xmlns:a16="http://schemas.microsoft.com/office/drawing/2014/main" id="{F870C97A-640A-BD19-B595-6DDCBAF01225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コネクタ: カギ線 271">
              <a:extLst>
                <a:ext uri="{FF2B5EF4-FFF2-40B4-BE49-F238E27FC236}">
                  <a16:creationId xmlns:a16="http://schemas.microsoft.com/office/drawing/2014/main" id="{A91AD6B9-423C-58FF-F235-D2A01FDED465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4" name="コネクタ: カギ線 273">
            <a:extLst>
              <a:ext uri="{FF2B5EF4-FFF2-40B4-BE49-F238E27FC236}">
                <a16:creationId xmlns:a16="http://schemas.microsoft.com/office/drawing/2014/main" id="{BFBEC835-AC2E-A90A-46DD-FCDE5CA4F2E8}"/>
              </a:ext>
            </a:extLst>
          </p:cNvPr>
          <p:cNvCxnSpPr/>
          <p:nvPr/>
        </p:nvCxnSpPr>
        <p:spPr>
          <a:xfrm rot="18900000" flipH="1">
            <a:off x="10540027" y="5605937"/>
            <a:ext cx="110221" cy="573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8" name="グループ化 277">
            <a:extLst>
              <a:ext uri="{FF2B5EF4-FFF2-40B4-BE49-F238E27FC236}">
                <a16:creationId xmlns:a16="http://schemas.microsoft.com/office/drawing/2014/main" id="{44D86A3E-8721-6DF1-B281-C90DD7593466}"/>
              </a:ext>
            </a:extLst>
          </p:cNvPr>
          <p:cNvGrpSpPr/>
          <p:nvPr/>
        </p:nvGrpSpPr>
        <p:grpSpPr>
          <a:xfrm>
            <a:off x="10540029" y="5446043"/>
            <a:ext cx="111583" cy="136673"/>
            <a:chOff x="10795719" y="5230263"/>
            <a:chExt cx="111583" cy="136673"/>
          </a:xfrm>
        </p:grpSpPr>
        <p:cxnSp>
          <p:nvCxnSpPr>
            <p:cNvPr id="275" name="コネクタ: カギ線 274">
              <a:extLst>
                <a:ext uri="{FF2B5EF4-FFF2-40B4-BE49-F238E27FC236}">
                  <a16:creationId xmlns:a16="http://schemas.microsoft.com/office/drawing/2014/main" id="{5541AFBE-4311-8B7C-6CE0-3B3C60C930AA}"/>
                </a:ext>
              </a:extLst>
            </p:cNvPr>
            <p:cNvCxnSpPr/>
            <p:nvPr/>
          </p:nvCxnSpPr>
          <p:spPr>
            <a:xfrm rot="18900000" flipH="1">
              <a:off x="10795719" y="52302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コネクタ: カギ線 275">
              <a:extLst>
                <a:ext uri="{FF2B5EF4-FFF2-40B4-BE49-F238E27FC236}">
                  <a16:creationId xmlns:a16="http://schemas.microsoft.com/office/drawing/2014/main" id="{CAA11FAB-8867-164D-2984-6ECD9F96CDB7}"/>
                </a:ext>
              </a:extLst>
            </p:cNvPr>
            <p:cNvCxnSpPr/>
            <p:nvPr/>
          </p:nvCxnSpPr>
          <p:spPr>
            <a:xfrm rot="18900000" flipH="1">
              <a:off x="10797081" y="5309564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9" name="直線コネクタ 278">
            <a:extLst>
              <a:ext uri="{FF2B5EF4-FFF2-40B4-BE49-F238E27FC236}">
                <a16:creationId xmlns:a16="http://schemas.microsoft.com/office/drawing/2014/main" id="{65FB02D5-6D45-BC52-D9E6-9B1507BE3CC2}"/>
              </a:ext>
            </a:extLst>
          </p:cNvPr>
          <p:cNvCxnSpPr>
            <a:cxnSpLocks/>
          </p:cNvCxnSpPr>
          <p:nvPr/>
        </p:nvCxnSpPr>
        <p:spPr>
          <a:xfrm flipH="1">
            <a:off x="9782458" y="1555468"/>
            <a:ext cx="39611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1" name="グループ化 280">
            <a:extLst>
              <a:ext uri="{FF2B5EF4-FFF2-40B4-BE49-F238E27FC236}">
                <a16:creationId xmlns:a16="http://schemas.microsoft.com/office/drawing/2014/main" id="{128B82B8-8EAA-903F-0622-E0B8018074AA}"/>
              </a:ext>
            </a:extLst>
          </p:cNvPr>
          <p:cNvGrpSpPr/>
          <p:nvPr/>
        </p:nvGrpSpPr>
        <p:grpSpPr>
          <a:xfrm rot="18900000">
            <a:off x="9866159" y="1580446"/>
            <a:ext cx="228712" cy="273732"/>
            <a:chOff x="10294621" y="2854627"/>
            <a:chExt cx="228712" cy="273732"/>
          </a:xfrm>
        </p:grpSpPr>
        <p:cxnSp>
          <p:nvCxnSpPr>
            <p:cNvPr id="282" name="コネクタ: カギ線 281">
              <a:extLst>
                <a:ext uri="{FF2B5EF4-FFF2-40B4-BE49-F238E27FC236}">
                  <a16:creationId xmlns:a16="http://schemas.microsoft.com/office/drawing/2014/main" id="{97C8FCE3-AF8F-B4D5-C94D-D2F1A7EA23BA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コネクタ: カギ線 282">
              <a:extLst>
                <a:ext uri="{FF2B5EF4-FFF2-40B4-BE49-F238E27FC236}">
                  <a16:creationId xmlns:a16="http://schemas.microsoft.com/office/drawing/2014/main" id="{A1516A34-1186-40E6-3C05-301447123065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コネクタ: カギ線 283">
              <a:extLst>
                <a:ext uri="{FF2B5EF4-FFF2-40B4-BE49-F238E27FC236}">
                  <a16:creationId xmlns:a16="http://schemas.microsoft.com/office/drawing/2014/main" id="{83F58E10-E23F-921F-F101-06CA81757D9A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コネクタ: カギ線 284">
              <a:extLst>
                <a:ext uri="{FF2B5EF4-FFF2-40B4-BE49-F238E27FC236}">
                  <a16:creationId xmlns:a16="http://schemas.microsoft.com/office/drawing/2014/main" id="{D37D2C1F-F510-8D7D-3176-E2F9797A931A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7" name="直線コネクタ 286">
            <a:extLst>
              <a:ext uri="{FF2B5EF4-FFF2-40B4-BE49-F238E27FC236}">
                <a16:creationId xmlns:a16="http://schemas.microsoft.com/office/drawing/2014/main" id="{BABC24F3-4145-3A7B-4D88-4FB08D5E242F}"/>
              </a:ext>
            </a:extLst>
          </p:cNvPr>
          <p:cNvCxnSpPr>
            <a:cxnSpLocks/>
          </p:cNvCxnSpPr>
          <p:nvPr/>
        </p:nvCxnSpPr>
        <p:spPr>
          <a:xfrm>
            <a:off x="9218196" y="5779418"/>
            <a:ext cx="0" cy="306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円弧 287">
            <a:extLst>
              <a:ext uri="{FF2B5EF4-FFF2-40B4-BE49-F238E27FC236}">
                <a16:creationId xmlns:a16="http://schemas.microsoft.com/office/drawing/2014/main" id="{5BC31485-7E84-0DC5-B281-7F5BD3D3E6EB}"/>
              </a:ext>
            </a:extLst>
          </p:cNvPr>
          <p:cNvSpPr/>
          <p:nvPr/>
        </p:nvSpPr>
        <p:spPr>
          <a:xfrm>
            <a:off x="8979377" y="5782602"/>
            <a:ext cx="539400" cy="54828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52210BCD-EC2A-FE99-18F2-7AAA0F5CEAA7}"/>
              </a:ext>
            </a:extLst>
          </p:cNvPr>
          <p:cNvCxnSpPr/>
          <p:nvPr/>
        </p:nvCxnSpPr>
        <p:spPr>
          <a:xfrm>
            <a:off x="1418844" y="2572512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F4A407AE-426D-79CE-F33B-AD0B4749B9BA}"/>
              </a:ext>
            </a:extLst>
          </p:cNvPr>
          <p:cNvCxnSpPr/>
          <p:nvPr/>
        </p:nvCxnSpPr>
        <p:spPr>
          <a:xfrm>
            <a:off x="1415912" y="6096397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623991F-ACAB-1829-A052-3CC421A2EE12}"/>
              </a:ext>
            </a:extLst>
          </p:cNvPr>
          <p:cNvCxnSpPr>
            <a:cxnSpLocks/>
          </p:cNvCxnSpPr>
          <p:nvPr/>
        </p:nvCxnSpPr>
        <p:spPr>
          <a:xfrm>
            <a:off x="1530212" y="2573690"/>
            <a:ext cx="0" cy="3532127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FCCE95E-73A9-0A95-21B1-00FBC4872755}"/>
              </a:ext>
            </a:extLst>
          </p:cNvPr>
          <p:cNvSpPr txBox="1"/>
          <p:nvPr/>
        </p:nvSpPr>
        <p:spPr>
          <a:xfrm>
            <a:off x="1219251" y="4209844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10m</a:t>
            </a:r>
            <a:endParaRPr kumimoji="1" lang="ja-JP" altLang="en-US" sz="700" dirty="0"/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645BD227-56AF-DDE8-5F83-3C2B6455A375}"/>
              </a:ext>
            </a:extLst>
          </p:cNvPr>
          <p:cNvCxnSpPr/>
          <p:nvPr/>
        </p:nvCxnSpPr>
        <p:spPr>
          <a:xfrm>
            <a:off x="1695637" y="5381265"/>
            <a:ext cx="1800000" cy="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0987772-9745-569C-B1BE-964441D2E190}"/>
              </a:ext>
            </a:extLst>
          </p:cNvPr>
          <p:cNvSpPr txBox="1"/>
          <p:nvPr/>
        </p:nvSpPr>
        <p:spPr>
          <a:xfrm>
            <a:off x="2411241" y="5227611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4.75m</a:t>
            </a:r>
            <a:endParaRPr kumimoji="1" lang="ja-JP" altLang="en-US" sz="700" dirty="0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DAA2F7DB-685D-C530-DEA9-F12AEFE0CD29}"/>
              </a:ext>
            </a:extLst>
          </p:cNvPr>
          <p:cNvCxnSpPr>
            <a:cxnSpLocks/>
          </p:cNvCxnSpPr>
          <p:nvPr/>
        </p:nvCxnSpPr>
        <p:spPr>
          <a:xfrm>
            <a:off x="3494876" y="5381265"/>
            <a:ext cx="3569675" cy="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41C2969-3690-AA26-25F9-041BD5F55B74}"/>
              </a:ext>
            </a:extLst>
          </p:cNvPr>
          <p:cNvSpPr txBox="1"/>
          <p:nvPr/>
        </p:nvSpPr>
        <p:spPr>
          <a:xfrm>
            <a:off x="5033827" y="5210472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9.75m</a:t>
            </a:r>
            <a:endParaRPr kumimoji="1" lang="ja-JP" altLang="en-US" sz="700" dirty="0"/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5D53C675-90DF-F045-83D1-0A96614F3E8C}"/>
              </a:ext>
            </a:extLst>
          </p:cNvPr>
          <p:cNvCxnSpPr>
            <a:cxnSpLocks/>
          </p:cNvCxnSpPr>
          <p:nvPr/>
        </p:nvCxnSpPr>
        <p:spPr>
          <a:xfrm>
            <a:off x="7108034" y="5382810"/>
            <a:ext cx="3569675" cy="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D2481D5-86AB-1552-4A73-EF30D56DBF3E}"/>
              </a:ext>
            </a:extLst>
          </p:cNvPr>
          <p:cNvSpPr txBox="1"/>
          <p:nvPr/>
        </p:nvSpPr>
        <p:spPr>
          <a:xfrm>
            <a:off x="8646985" y="5212017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9.75m</a:t>
            </a:r>
            <a:endParaRPr kumimoji="1"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252238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27E4FE98-BBC0-28EA-9787-1E05388BEC83}"/>
              </a:ext>
            </a:extLst>
          </p:cNvPr>
          <p:cNvSpPr/>
          <p:nvPr/>
        </p:nvSpPr>
        <p:spPr>
          <a:xfrm>
            <a:off x="10474409" y="2608697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四角形: 角を丸くする 148">
            <a:extLst>
              <a:ext uri="{FF2B5EF4-FFF2-40B4-BE49-F238E27FC236}">
                <a16:creationId xmlns:a16="http://schemas.microsoft.com/office/drawing/2014/main" id="{4015BFED-FA1F-C747-0FA7-287AA661C9BC}"/>
              </a:ext>
            </a:extLst>
          </p:cNvPr>
          <p:cNvSpPr/>
          <p:nvPr/>
        </p:nvSpPr>
        <p:spPr>
          <a:xfrm>
            <a:off x="10501276" y="5922447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9144000" cy="415780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福祉交流センター５階　多目的室配置図（</a:t>
            </a:r>
            <a:r>
              <a:rPr lang="ja-JP" altLang="en-US" dirty="0"/>
              <a:t>会議室</a:t>
            </a:r>
            <a:r>
              <a:rPr kumimoji="1" lang="ja-JP" altLang="en-US" dirty="0"/>
              <a:t>仕様）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D338B7B-BBED-36A8-4AB5-FA19F2F0033C}"/>
              </a:ext>
            </a:extLst>
          </p:cNvPr>
          <p:cNvSpPr/>
          <p:nvPr/>
        </p:nvSpPr>
        <p:spPr>
          <a:xfrm>
            <a:off x="3485550" y="2577928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BBE5332-767B-A55A-35B6-F4E83DEA9ED8}"/>
              </a:ext>
            </a:extLst>
          </p:cNvPr>
          <p:cNvSpPr/>
          <p:nvPr/>
        </p:nvSpPr>
        <p:spPr>
          <a:xfrm>
            <a:off x="7083361" y="2577928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10BF9BC-F70C-E809-0C1E-6750F6AE72CA}"/>
              </a:ext>
            </a:extLst>
          </p:cNvPr>
          <p:cNvSpPr txBox="1"/>
          <p:nvPr/>
        </p:nvSpPr>
        <p:spPr>
          <a:xfrm>
            <a:off x="1613064" y="2199697"/>
            <a:ext cx="2097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多目的室</a:t>
            </a:r>
            <a:r>
              <a:rPr lang="en-US" altLang="ja-JP" dirty="0"/>
              <a:t>51(22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118" name="フローチャート: 定義済み処理 117">
            <a:extLst>
              <a:ext uri="{FF2B5EF4-FFF2-40B4-BE49-F238E27FC236}">
                <a16:creationId xmlns:a16="http://schemas.microsoft.com/office/drawing/2014/main" id="{D2BA781C-79FF-FF58-AFAE-C9BDFE945AB8}"/>
              </a:ext>
            </a:extLst>
          </p:cNvPr>
          <p:cNvSpPr/>
          <p:nvPr/>
        </p:nvSpPr>
        <p:spPr>
          <a:xfrm>
            <a:off x="9222846" y="6041896"/>
            <a:ext cx="612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フローチャート: 定義済み処理 119">
            <a:extLst>
              <a:ext uri="{FF2B5EF4-FFF2-40B4-BE49-F238E27FC236}">
                <a16:creationId xmlns:a16="http://schemas.microsoft.com/office/drawing/2014/main" id="{A3DEDAFC-A1BC-153A-46AD-5D5963851033}"/>
              </a:ext>
            </a:extLst>
          </p:cNvPr>
          <p:cNvSpPr/>
          <p:nvPr/>
        </p:nvSpPr>
        <p:spPr>
          <a:xfrm rot="5400000">
            <a:off x="3181991" y="4270776"/>
            <a:ext cx="612000" cy="8906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DE1D07-28BC-71EE-7BB0-4FF3D2CDCABC}"/>
              </a:ext>
            </a:extLst>
          </p:cNvPr>
          <p:cNvSpPr/>
          <p:nvPr/>
        </p:nvSpPr>
        <p:spPr>
          <a:xfrm>
            <a:off x="3490310" y="5863163"/>
            <a:ext cx="108000" cy="223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B5E9A3-F486-B336-2279-E6D8C8CECBA6}"/>
              </a:ext>
            </a:extLst>
          </p:cNvPr>
          <p:cNvSpPr/>
          <p:nvPr/>
        </p:nvSpPr>
        <p:spPr>
          <a:xfrm rot="10800000">
            <a:off x="3494877" y="2583493"/>
            <a:ext cx="10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B4E667-65B7-C69E-EEC8-0E995F889BF2}"/>
              </a:ext>
            </a:extLst>
          </p:cNvPr>
          <p:cNvSpPr/>
          <p:nvPr/>
        </p:nvSpPr>
        <p:spPr>
          <a:xfrm>
            <a:off x="6974085" y="5872688"/>
            <a:ext cx="108000" cy="216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定義済み処理 5">
            <a:extLst>
              <a:ext uri="{FF2B5EF4-FFF2-40B4-BE49-F238E27FC236}">
                <a16:creationId xmlns:a16="http://schemas.microsoft.com/office/drawing/2014/main" id="{C4EEA993-E01A-6AC8-F6C7-67E15ED5FC8F}"/>
              </a:ext>
            </a:extLst>
          </p:cNvPr>
          <p:cNvSpPr/>
          <p:nvPr/>
        </p:nvSpPr>
        <p:spPr>
          <a:xfrm>
            <a:off x="6056825" y="6037881"/>
            <a:ext cx="306000" cy="95074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4B29FD-248B-0FBE-4161-929B52EFC061}"/>
              </a:ext>
            </a:extLst>
          </p:cNvPr>
          <p:cNvSpPr/>
          <p:nvPr/>
        </p:nvSpPr>
        <p:spPr>
          <a:xfrm rot="10800000">
            <a:off x="6976300" y="2583493"/>
            <a:ext cx="10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9D320B-8222-7B30-D113-8191C4752026}"/>
              </a:ext>
            </a:extLst>
          </p:cNvPr>
          <p:cNvSpPr/>
          <p:nvPr/>
        </p:nvSpPr>
        <p:spPr>
          <a:xfrm rot="10800000">
            <a:off x="5155801" y="2586517"/>
            <a:ext cx="3168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B53514-D781-FFB0-48B0-E6281082938E}"/>
              </a:ext>
            </a:extLst>
          </p:cNvPr>
          <p:cNvSpPr/>
          <p:nvPr/>
        </p:nvSpPr>
        <p:spPr>
          <a:xfrm rot="10800000">
            <a:off x="5129740" y="5876434"/>
            <a:ext cx="298800" cy="201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43429C5-9E68-6B52-4EA2-4C8B1B3C67C2}"/>
              </a:ext>
            </a:extLst>
          </p:cNvPr>
          <p:cNvSpPr/>
          <p:nvPr/>
        </p:nvSpPr>
        <p:spPr>
          <a:xfrm>
            <a:off x="3506841" y="569392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8CD877F2-6767-F6A9-0D34-F0D92D504484}"/>
              </a:ext>
            </a:extLst>
          </p:cNvPr>
          <p:cNvSpPr/>
          <p:nvPr/>
        </p:nvSpPr>
        <p:spPr>
          <a:xfrm>
            <a:off x="3495262" y="285636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219501FA-6C21-C53E-8B42-C5BC187BE5F5}"/>
              </a:ext>
            </a:extLst>
          </p:cNvPr>
          <p:cNvSpPr/>
          <p:nvPr/>
        </p:nvSpPr>
        <p:spPr>
          <a:xfrm>
            <a:off x="6996697" y="289070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A7421BA7-A7AE-CFAF-2423-E0992521DDF4}"/>
              </a:ext>
            </a:extLst>
          </p:cNvPr>
          <p:cNvSpPr/>
          <p:nvPr/>
        </p:nvSpPr>
        <p:spPr>
          <a:xfrm>
            <a:off x="6993424" y="551377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988FE56-8571-74E0-22B8-D99FAC8052D2}"/>
              </a:ext>
            </a:extLst>
          </p:cNvPr>
          <p:cNvSpPr/>
          <p:nvPr/>
        </p:nvSpPr>
        <p:spPr>
          <a:xfrm>
            <a:off x="1685676" y="2576744"/>
            <a:ext cx="18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ED5E456-233F-0E45-1193-CCDB548EC57D}"/>
              </a:ext>
            </a:extLst>
          </p:cNvPr>
          <p:cNvSpPr/>
          <p:nvPr/>
        </p:nvSpPr>
        <p:spPr>
          <a:xfrm rot="10800000">
            <a:off x="1688629" y="2573348"/>
            <a:ext cx="115200" cy="20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722441E-91A6-E039-AE25-E86006372FA6}"/>
              </a:ext>
            </a:extLst>
          </p:cNvPr>
          <p:cNvSpPr/>
          <p:nvPr/>
        </p:nvSpPr>
        <p:spPr>
          <a:xfrm rot="10800000">
            <a:off x="3371588" y="2579273"/>
            <a:ext cx="111600" cy="212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210C9C-E11D-0CAB-0237-D9401E48F102}"/>
              </a:ext>
            </a:extLst>
          </p:cNvPr>
          <p:cNvSpPr/>
          <p:nvPr/>
        </p:nvSpPr>
        <p:spPr>
          <a:xfrm rot="10800000">
            <a:off x="1691599" y="5862218"/>
            <a:ext cx="100800" cy="223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F8E87CF6-708A-FD07-8864-5B513C96EBBE}"/>
              </a:ext>
            </a:extLst>
          </p:cNvPr>
          <p:cNvSpPr/>
          <p:nvPr/>
        </p:nvSpPr>
        <p:spPr>
          <a:xfrm rot="10800000">
            <a:off x="3223778" y="5829818"/>
            <a:ext cx="255600" cy="255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33D38FF1-00AE-33FC-F793-B28EEBAF9395}"/>
              </a:ext>
            </a:extLst>
          </p:cNvPr>
          <p:cNvSpPr/>
          <p:nvPr/>
        </p:nvSpPr>
        <p:spPr>
          <a:xfrm>
            <a:off x="1699370" y="288859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E1D3D414-A421-A4E5-EEC6-50845EF8C84A}"/>
              </a:ext>
            </a:extLst>
          </p:cNvPr>
          <p:cNvSpPr/>
          <p:nvPr/>
        </p:nvSpPr>
        <p:spPr>
          <a:xfrm>
            <a:off x="3400483" y="285462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2D004FC-995B-A512-0E1C-336E01E3C8B9}"/>
              </a:ext>
            </a:extLst>
          </p:cNvPr>
          <p:cNvSpPr/>
          <p:nvPr/>
        </p:nvSpPr>
        <p:spPr>
          <a:xfrm>
            <a:off x="1703685" y="565465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2234207" y="6041896"/>
            <a:ext cx="63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265A0EC-A7B0-1632-0C7A-DB6FB0E97BD1}"/>
              </a:ext>
            </a:extLst>
          </p:cNvPr>
          <p:cNvSpPr/>
          <p:nvPr/>
        </p:nvSpPr>
        <p:spPr>
          <a:xfrm rot="10800000">
            <a:off x="8752798" y="2588879"/>
            <a:ext cx="309600" cy="19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3F688DEA-188D-40C4-8454-7392140F0927}"/>
              </a:ext>
            </a:extLst>
          </p:cNvPr>
          <p:cNvSpPr/>
          <p:nvPr/>
        </p:nvSpPr>
        <p:spPr>
          <a:xfrm>
            <a:off x="7103705" y="5828596"/>
            <a:ext cx="100800" cy="25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DBF376B9-9C96-9FE1-B101-0DB0604C07AC}"/>
              </a:ext>
            </a:extLst>
          </p:cNvPr>
          <p:cNvSpPr/>
          <p:nvPr/>
        </p:nvSpPr>
        <p:spPr>
          <a:xfrm rot="10800000">
            <a:off x="7081528" y="2581049"/>
            <a:ext cx="10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EA5669A3-90DE-1E31-A970-B20DE97C38FE}"/>
              </a:ext>
            </a:extLst>
          </p:cNvPr>
          <p:cNvSpPr/>
          <p:nvPr/>
        </p:nvSpPr>
        <p:spPr>
          <a:xfrm rot="10800000">
            <a:off x="10567644" y="2581049"/>
            <a:ext cx="10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57F48A5E-8D34-38B2-419B-0718A20649B1}"/>
              </a:ext>
            </a:extLst>
          </p:cNvPr>
          <p:cNvSpPr/>
          <p:nvPr/>
        </p:nvSpPr>
        <p:spPr>
          <a:xfrm rot="10800000">
            <a:off x="8758671" y="5822947"/>
            <a:ext cx="288000" cy="25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フローチャート: 定義済み処理 137">
            <a:extLst>
              <a:ext uri="{FF2B5EF4-FFF2-40B4-BE49-F238E27FC236}">
                <a16:creationId xmlns:a16="http://schemas.microsoft.com/office/drawing/2014/main" id="{823AA41B-C40D-710C-EC2B-FF7868DDDFBB}"/>
              </a:ext>
            </a:extLst>
          </p:cNvPr>
          <p:cNvSpPr/>
          <p:nvPr/>
        </p:nvSpPr>
        <p:spPr>
          <a:xfrm>
            <a:off x="7385007" y="6039587"/>
            <a:ext cx="432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四角形: 角を丸くする 140">
            <a:extLst>
              <a:ext uri="{FF2B5EF4-FFF2-40B4-BE49-F238E27FC236}">
                <a16:creationId xmlns:a16="http://schemas.microsoft.com/office/drawing/2014/main" id="{A558EA59-DA60-122A-4F5F-CDFE72D23DD7}"/>
              </a:ext>
            </a:extLst>
          </p:cNvPr>
          <p:cNvSpPr/>
          <p:nvPr/>
        </p:nvSpPr>
        <p:spPr>
          <a:xfrm>
            <a:off x="7108034" y="289070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四角形: 角を丸くする 143">
            <a:extLst>
              <a:ext uri="{FF2B5EF4-FFF2-40B4-BE49-F238E27FC236}">
                <a16:creationId xmlns:a16="http://schemas.microsoft.com/office/drawing/2014/main" id="{71E4D424-0E95-CBC9-1419-818CE4D767BA}"/>
              </a:ext>
            </a:extLst>
          </p:cNvPr>
          <p:cNvSpPr/>
          <p:nvPr/>
        </p:nvSpPr>
        <p:spPr>
          <a:xfrm rot="5400000">
            <a:off x="10479129" y="5661523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5" name="四角形: 角を丸くする 144">
            <a:extLst>
              <a:ext uri="{FF2B5EF4-FFF2-40B4-BE49-F238E27FC236}">
                <a16:creationId xmlns:a16="http://schemas.microsoft.com/office/drawing/2014/main" id="{9DD9E7EB-6562-3563-112C-C5378439B86C}"/>
              </a:ext>
            </a:extLst>
          </p:cNvPr>
          <p:cNvSpPr/>
          <p:nvPr/>
        </p:nvSpPr>
        <p:spPr>
          <a:xfrm rot="16200000">
            <a:off x="8872034" y="2756521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482037A3-18F5-5301-E912-9A719D5BA99B}"/>
              </a:ext>
            </a:extLst>
          </p:cNvPr>
          <p:cNvSpPr txBox="1"/>
          <p:nvPr/>
        </p:nvSpPr>
        <p:spPr>
          <a:xfrm>
            <a:off x="8711325" y="1055058"/>
            <a:ext cx="1617585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＜凡例＞</a:t>
            </a:r>
            <a:endParaRPr kumimoji="1" lang="en-US" altLang="ja-JP" sz="1200" dirty="0"/>
          </a:p>
          <a:p>
            <a:r>
              <a:rPr kumimoji="1" lang="ja-JP" altLang="en-US" sz="1200" dirty="0"/>
              <a:t>電源コンセント</a:t>
            </a:r>
            <a:endParaRPr kumimoji="1" lang="en-US" altLang="ja-JP" sz="1200" dirty="0"/>
          </a:p>
          <a:p>
            <a:r>
              <a:rPr kumimoji="1" lang="ja-JP" altLang="en-US" sz="1200" dirty="0"/>
              <a:t>鏡</a:t>
            </a:r>
            <a:endParaRPr kumimoji="1" lang="en-US" altLang="ja-JP" sz="1200" dirty="0"/>
          </a:p>
          <a:p>
            <a:r>
              <a:rPr lang="ja-JP" altLang="en-US" sz="1200" dirty="0"/>
              <a:t>カーテン</a:t>
            </a:r>
            <a:endParaRPr kumimoji="1" lang="ja-JP" altLang="en-US" sz="1200" dirty="0"/>
          </a:p>
        </p:txBody>
      </p:sp>
      <p:sp>
        <p:nvSpPr>
          <p:cNvPr id="157" name="四角形: 角を丸くする 156">
            <a:extLst>
              <a:ext uri="{FF2B5EF4-FFF2-40B4-BE49-F238E27FC236}">
                <a16:creationId xmlns:a16="http://schemas.microsoft.com/office/drawing/2014/main" id="{5BAED476-ACBC-AC06-3AAD-405E26C14105}"/>
              </a:ext>
            </a:extLst>
          </p:cNvPr>
          <p:cNvSpPr/>
          <p:nvPr/>
        </p:nvSpPr>
        <p:spPr>
          <a:xfrm rot="16200000">
            <a:off x="10066759" y="129431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1CE77CDB-026E-C574-9E1D-B4D86432F1CA}"/>
              </a:ext>
            </a:extLst>
          </p:cNvPr>
          <p:cNvSpPr/>
          <p:nvPr/>
        </p:nvSpPr>
        <p:spPr>
          <a:xfrm>
            <a:off x="3137758" y="5893783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8D12C36-2F7D-8238-617E-923CCB86A256}"/>
              </a:ext>
            </a:extLst>
          </p:cNvPr>
          <p:cNvSpPr/>
          <p:nvPr/>
        </p:nvSpPr>
        <p:spPr>
          <a:xfrm>
            <a:off x="2910910" y="5867618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B89F31F9-1859-3C1C-EB76-08D697AAB360}"/>
              </a:ext>
            </a:extLst>
          </p:cNvPr>
          <p:cNvSpPr/>
          <p:nvPr/>
        </p:nvSpPr>
        <p:spPr>
          <a:xfrm>
            <a:off x="5450194" y="5876498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8A287A3-9A07-9A11-F1E3-A22B1F8DCDE1}"/>
              </a:ext>
            </a:extLst>
          </p:cNvPr>
          <p:cNvSpPr txBox="1"/>
          <p:nvPr/>
        </p:nvSpPr>
        <p:spPr>
          <a:xfrm>
            <a:off x="4371504" y="2199697"/>
            <a:ext cx="2097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多目的室</a:t>
            </a:r>
            <a:r>
              <a:rPr lang="en-US" altLang="ja-JP" dirty="0"/>
              <a:t>52(54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B4D8815-96D3-4B4D-73B7-91D0ED0AD7C6}"/>
              </a:ext>
            </a:extLst>
          </p:cNvPr>
          <p:cNvSpPr txBox="1"/>
          <p:nvPr/>
        </p:nvSpPr>
        <p:spPr>
          <a:xfrm>
            <a:off x="7960524" y="2199697"/>
            <a:ext cx="2097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多目的室</a:t>
            </a:r>
            <a:r>
              <a:rPr lang="en-US" altLang="ja-JP" dirty="0"/>
              <a:t>53(54</a:t>
            </a:r>
            <a:r>
              <a:rPr lang="ja-JP" altLang="en-US" dirty="0"/>
              <a:t>名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C643CDC1-C05E-92B6-D0BD-5FB645EF0F32}"/>
              </a:ext>
            </a:extLst>
          </p:cNvPr>
          <p:cNvSpPr/>
          <p:nvPr/>
        </p:nvSpPr>
        <p:spPr>
          <a:xfrm>
            <a:off x="10162701" y="5587378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2700D101-13DF-9C8E-79E6-4856740F4E90}"/>
              </a:ext>
            </a:extLst>
          </p:cNvPr>
          <p:cNvSpPr/>
          <p:nvPr/>
        </p:nvSpPr>
        <p:spPr>
          <a:xfrm rot="10800000">
            <a:off x="10001246" y="5786948"/>
            <a:ext cx="673200" cy="28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F4D515D4-7482-FE54-AA86-ACBDD3960037}"/>
              </a:ext>
            </a:extLst>
          </p:cNvPr>
          <p:cNvCxnSpPr/>
          <p:nvPr/>
        </p:nvCxnSpPr>
        <p:spPr>
          <a:xfrm>
            <a:off x="7204505" y="5996497"/>
            <a:ext cx="1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173BE2EE-A9E5-3417-2761-65D7AC04EF87}"/>
              </a:ext>
            </a:extLst>
          </p:cNvPr>
          <p:cNvCxnSpPr/>
          <p:nvPr/>
        </p:nvCxnSpPr>
        <p:spPr>
          <a:xfrm>
            <a:off x="2876926" y="6127240"/>
            <a:ext cx="247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3A0019C9-0F3F-D253-1CF8-3C5F5EBE6537}"/>
              </a:ext>
            </a:extLst>
          </p:cNvPr>
          <p:cNvCxnSpPr/>
          <p:nvPr/>
        </p:nvCxnSpPr>
        <p:spPr>
          <a:xfrm flipH="1">
            <a:off x="1983870" y="6127240"/>
            <a:ext cx="2503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5EFD1479-D337-779A-DF26-CE5A59F64C09}"/>
              </a:ext>
            </a:extLst>
          </p:cNvPr>
          <p:cNvCxnSpPr/>
          <p:nvPr/>
        </p:nvCxnSpPr>
        <p:spPr>
          <a:xfrm flipV="1">
            <a:off x="3443458" y="3722677"/>
            <a:ext cx="0" cy="246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A096349D-99E2-4D6D-F077-838BF5E3B77E}"/>
              </a:ext>
            </a:extLst>
          </p:cNvPr>
          <p:cNvCxnSpPr>
            <a:cxnSpLocks/>
          </p:cNvCxnSpPr>
          <p:nvPr/>
        </p:nvCxnSpPr>
        <p:spPr>
          <a:xfrm>
            <a:off x="3443458" y="4675322"/>
            <a:ext cx="0" cy="246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B4117604-D521-D539-88A1-8A0EC2AF528A}"/>
              </a:ext>
            </a:extLst>
          </p:cNvPr>
          <p:cNvCxnSpPr/>
          <p:nvPr/>
        </p:nvCxnSpPr>
        <p:spPr>
          <a:xfrm>
            <a:off x="6391275" y="6046284"/>
            <a:ext cx="2343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円弧 51">
            <a:extLst>
              <a:ext uri="{FF2B5EF4-FFF2-40B4-BE49-F238E27FC236}">
                <a16:creationId xmlns:a16="http://schemas.microsoft.com/office/drawing/2014/main" id="{653CE4A7-802D-7291-4109-8411999BD395}"/>
              </a:ext>
            </a:extLst>
          </p:cNvPr>
          <p:cNvSpPr/>
          <p:nvPr/>
        </p:nvSpPr>
        <p:spPr>
          <a:xfrm>
            <a:off x="7145163" y="5769263"/>
            <a:ext cx="541512" cy="57627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E61EF96C-FB82-3FEA-B925-51756014FD4C}"/>
              </a:ext>
            </a:extLst>
          </p:cNvPr>
          <p:cNvCxnSpPr/>
          <p:nvPr/>
        </p:nvCxnSpPr>
        <p:spPr>
          <a:xfrm>
            <a:off x="7384505" y="5772838"/>
            <a:ext cx="0" cy="306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498B7F32-8824-9B29-1107-B690D040647E}"/>
              </a:ext>
            </a:extLst>
          </p:cNvPr>
          <p:cNvCxnSpPr>
            <a:cxnSpLocks/>
          </p:cNvCxnSpPr>
          <p:nvPr/>
        </p:nvCxnSpPr>
        <p:spPr>
          <a:xfrm>
            <a:off x="10648314" y="2817531"/>
            <a:ext cx="0" cy="293366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6" name="グループ化 235">
            <a:extLst>
              <a:ext uri="{FF2B5EF4-FFF2-40B4-BE49-F238E27FC236}">
                <a16:creationId xmlns:a16="http://schemas.microsoft.com/office/drawing/2014/main" id="{5BDD3FBA-CF98-61C9-7101-5701DBA72D14}"/>
              </a:ext>
            </a:extLst>
          </p:cNvPr>
          <p:cNvGrpSpPr/>
          <p:nvPr/>
        </p:nvGrpSpPr>
        <p:grpSpPr>
          <a:xfrm rot="2700000">
            <a:off x="10473527" y="2876680"/>
            <a:ext cx="228712" cy="273732"/>
            <a:chOff x="10294621" y="2854627"/>
            <a:chExt cx="228712" cy="273732"/>
          </a:xfrm>
        </p:grpSpPr>
        <p:cxnSp>
          <p:nvCxnSpPr>
            <p:cNvPr id="232" name="コネクタ: カギ線 231">
              <a:extLst>
                <a:ext uri="{FF2B5EF4-FFF2-40B4-BE49-F238E27FC236}">
                  <a16:creationId xmlns:a16="http://schemas.microsoft.com/office/drawing/2014/main" id="{C6B61975-560E-F0C0-D764-27CC230C3681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コネクタ: カギ線 232">
              <a:extLst>
                <a:ext uri="{FF2B5EF4-FFF2-40B4-BE49-F238E27FC236}">
                  <a16:creationId xmlns:a16="http://schemas.microsoft.com/office/drawing/2014/main" id="{B1756CEE-3DF2-D9D2-4790-FB8AD8510025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コネクタ: カギ線 233">
              <a:extLst>
                <a:ext uri="{FF2B5EF4-FFF2-40B4-BE49-F238E27FC236}">
                  <a16:creationId xmlns:a16="http://schemas.microsoft.com/office/drawing/2014/main" id="{8292CADB-C52C-F640-676C-5AB0C22FBCA5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コネクタ: カギ線 234">
              <a:extLst>
                <a:ext uri="{FF2B5EF4-FFF2-40B4-BE49-F238E27FC236}">
                  <a16:creationId xmlns:a16="http://schemas.microsoft.com/office/drawing/2014/main" id="{C9FBE51D-5BA1-1E8E-870B-0FD3139E16C5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7" name="グループ化 236">
            <a:extLst>
              <a:ext uri="{FF2B5EF4-FFF2-40B4-BE49-F238E27FC236}">
                <a16:creationId xmlns:a16="http://schemas.microsoft.com/office/drawing/2014/main" id="{86B28B3D-C9D3-2A4C-AFA9-B7D836AEB9BC}"/>
              </a:ext>
            </a:extLst>
          </p:cNvPr>
          <p:cNvGrpSpPr/>
          <p:nvPr/>
        </p:nvGrpSpPr>
        <p:grpSpPr>
          <a:xfrm rot="2700000">
            <a:off x="10470758" y="3205020"/>
            <a:ext cx="228712" cy="273732"/>
            <a:chOff x="10294621" y="2854627"/>
            <a:chExt cx="228712" cy="273732"/>
          </a:xfrm>
        </p:grpSpPr>
        <p:cxnSp>
          <p:nvCxnSpPr>
            <p:cNvPr id="238" name="コネクタ: カギ線 237">
              <a:extLst>
                <a:ext uri="{FF2B5EF4-FFF2-40B4-BE49-F238E27FC236}">
                  <a16:creationId xmlns:a16="http://schemas.microsoft.com/office/drawing/2014/main" id="{36395786-C2AE-CA0E-6488-A9DBCBA7F7AE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コネクタ: カギ線 238">
              <a:extLst>
                <a:ext uri="{FF2B5EF4-FFF2-40B4-BE49-F238E27FC236}">
                  <a16:creationId xmlns:a16="http://schemas.microsoft.com/office/drawing/2014/main" id="{0F99EAA2-3DB4-239C-8072-62FC92CBC70A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コネクタ: カギ線 239">
              <a:extLst>
                <a:ext uri="{FF2B5EF4-FFF2-40B4-BE49-F238E27FC236}">
                  <a16:creationId xmlns:a16="http://schemas.microsoft.com/office/drawing/2014/main" id="{849C311C-910D-73D2-DCB0-168278EDC2BE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コネクタ: カギ線 240">
              <a:extLst>
                <a:ext uri="{FF2B5EF4-FFF2-40B4-BE49-F238E27FC236}">
                  <a16:creationId xmlns:a16="http://schemas.microsoft.com/office/drawing/2014/main" id="{1658291F-0FFE-52EC-116B-F81944E0C843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FA87582A-8B23-54D6-024E-A932F7001CEB}"/>
              </a:ext>
            </a:extLst>
          </p:cNvPr>
          <p:cNvGrpSpPr/>
          <p:nvPr/>
        </p:nvGrpSpPr>
        <p:grpSpPr>
          <a:xfrm rot="2700000">
            <a:off x="10473703" y="3526677"/>
            <a:ext cx="228712" cy="273732"/>
            <a:chOff x="10294621" y="2854627"/>
            <a:chExt cx="228712" cy="273732"/>
          </a:xfrm>
        </p:grpSpPr>
        <p:cxnSp>
          <p:nvCxnSpPr>
            <p:cNvPr id="243" name="コネクタ: カギ線 242">
              <a:extLst>
                <a:ext uri="{FF2B5EF4-FFF2-40B4-BE49-F238E27FC236}">
                  <a16:creationId xmlns:a16="http://schemas.microsoft.com/office/drawing/2014/main" id="{56C3CAEC-F60B-6424-723D-A88AECC1DD31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コネクタ: カギ線 243">
              <a:extLst>
                <a:ext uri="{FF2B5EF4-FFF2-40B4-BE49-F238E27FC236}">
                  <a16:creationId xmlns:a16="http://schemas.microsoft.com/office/drawing/2014/main" id="{9344357B-1319-778E-3E94-30E8B1D0DA53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コネクタ: カギ線 244">
              <a:extLst>
                <a:ext uri="{FF2B5EF4-FFF2-40B4-BE49-F238E27FC236}">
                  <a16:creationId xmlns:a16="http://schemas.microsoft.com/office/drawing/2014/main" id="{B2C7AEE1-E93E-35E0-6497-F4B18D20E2C3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コネクタ: カギ線 245">
              <a:extLst>
                <a:ext uri="{FF2B5EF4-FFF2-40B4-BE49-F238E27FC236}">
                  <a16:creationId xmlns:a16="http://schemas.microsoft.com/office/drawing/2014/main" id="{9E1D14C5-12F3-AF26-B110-7AE668F317AD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8" name="グループ化 247">
            <a:extLst>
              <a:ext uri="{FF2B5EF4-FFF2-40B4-BE49-F238E27FC236}">
                <a16:creationId xmlns:a16="http://schemas.microsoft.com/office/drawing/2014/main" id="{86EA4659-E123-EA54-C008-003C5F48572E}"/>
              </a:ext>
            </a:extLst>
          </p:cNvPr>
          <p:cNvGrpSpPr/>
          <p:nvPr/>
        </p:nvGrpSpPr>
        <p:grpSpPr>
          <a:xfrm rot="2700000">
            <a:off x="10474737" y="3846452"/>
            <a:ext cx="228712" cy="273732"/>
            <a:chOff x="10294621" y="2854627"/>
            <a:chExt cx="228712" cy="273732"/>
          </a:xfrm>
        </p:grpSpPr>
        <p:cxnSp>
          <p:nvCxnSpPr>
            <p:cNvPr id="249" name="コネクタ: カギ線 248">
              <a:extLst>
                <a:ext uri="{FF2B5EF4-FFF2-40B4-BE49-F238E27FC236}">
                  <a16:creationId xmlns:a16="http://schemas.microsoft.com/office/drawing/2014/main" id="{11571195-2456-3E87-1ED9-3DB4DB553D8C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コネクタ: カギ線 249">
              <a:extLst>
                <a:ext uri="{FF2B5EF4-FFF2-40B4-BE49-F238E27FC236}">
                  <a16:creationId xmlns:a16="http://schemas.microsoft.com/office/drawing/2014/main" id="{180550F1-5791-EF8C-BB83-9307B90A1D48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コネクタ: カギ線 250">
              <a:extLst>
                <a:ext uri="{FF2B5EF4-FFF2-40B4-BE49-F238E27FC236}">
                  <a16:creationId xmlns:a16="http://schemas.microsoft.com/office/drawing/2014/main" id="{F8DC11EB-8F66-033C-4449-1A2DCBB00F49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コネクタ: カギ線 251">
              <a:extLst>
                <a:ext uri="{FF2B5EF4-FFF2-40B4-BE49-F238E27FC236}">
                  <a16:creationId xmlns:a16="http://schemas.microsoft.com/office/drawing/2014/main" id="{256EC87C-DC57-C0FA-A1DA-6152F5B604BC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3" name="グループ化 252">
            <a:extLst>
              <a:ext uri="{FF2B5EF4-FFF2-40B4-BE49-F238E27FC236}">
                <a16:creationId xmlns:a16="http://schemas.microsoft.com/office/drawing/2014/main" id="{5CB939A3-8FCA-6ADA-5030-68A81BFD7C1B}"/>
              </a:ext>
            </a:extLst>
          </p:cNvPr>
          <p:cNvGrpSpPr/>
          <p:nvPr/>
        </p:nvGrpSpPr>
        <p:grpSpPr>
          <a:xfrm rot="2700000">
            <a:off x="10474585" y="4164799"/>
            <a:ext cx="228712" cy="273732"/>
            <a:chOff x="10294621" y="2854627"/>
            <a:chExt cx="228712" cy="273732"/>
          </a:xfrm>
        </p:grpSpPr>
        <p:cxnSp>
          <p:nvCxnSpPr>
            <p:cNvPr id="254" name="コネクタ: カギ線 253">
              <a:extLst>
                <a:ext uri="{FF2B5EF4-FFF2-40B4-BE49-F238E27FC236}">
                  <a16:creationId xmlns:a16="http://schemas.microsoft.com/office/drawing/2014/main" id="{97D5ECDA-5188-CD1F-5325-E9FC2B616F5D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コネクタ: カギ線 254">
              <a:extLst>
                <a:ext uri="{FF2B5EF4-FFF2-40B4-BE49-F238E27FC236}">
                  <a16:creationId xmlns:a16="http://schemas.microsoft.com/office/drawing/2014/main" id="{591D2BDB-6428-7DEA-57FB-77B21F3E3902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コネクタ: カギ線 255">
              <a:extLst>
                <a:ext uri="{FF2B5EF4-FFF2-40B4-BE49-F238E27FC236}">
                  <a16:creationId xmlns:a16="http://schemas.microsoft.com/office/drawing/2014/main" id="{8A09A6EF-DAA5-A375-55AF-803E09EF3ADB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コネクタ: カギ線 256">
              <a:extLst>
                <a:ext uri="{FF2B5EF4-FFF2-40B4-BE49-F238E27FC236}">
                  <a16:creationId xmlns:a16="http://schemas.microsoft.com/office/drawing/2014/main" id="{879AAB86-5437-6BA4-C167-55C0E48D2ABE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グループ化 257">
            <a:extLst>
              <a:ext uri="{FF2B5EF4-FFF2-40B4-BE49-F238E27FC236}">
                <a16:creationId xmlns:a16="http://schemas.microsoft.com/office/drawing/2014/main" id="{8FADF4F4-E3FF-9424-B360-E5C69DC952AA}"/>
              </a:ext>
            </a:extLst>
          </p:cNvPr>
          <p:cNvGrpSpPr/>
          <p:nvPr/>
        </p:nvGrpSpPr>
        <p:grpSpPr>
          <a:xfrm rot="2700000">
            <a:off x="10474433" y="4489672"/>
            <a:ext cx="228712" cy="273732"/>
            <a:chOff x="10294621" y="2854627"/>
            <a:chExt cx="228712" cy="273732"/>
          </a:xfrm>
        </p:grpSpPr>
        <p:cxnSp>
          <p:nvCxnSpPr>
            <p:cNvPr id="259" name="コネクタ: カギ線 258">
              <a:extLst>
                <a:ext uri="{FF2B5EF4-FFF2-40B4-BE49-F238E27FC236}">
                  <a16:creationId xmlns:a16="http://schemas.microsoft.com/office/drawing/2014/main" id="{61F3C940-84F1-EB97-0CF9-8037EF88C3C0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コネクタ: カギ線 259">
              <a:extLst>
                <a:ext uri="{FF2B5EF4-FFF2-40B4-BE49-F238E27FC236}">
                  <a16:creationId xmlns:a16="http://schemas.microsoft.com/office/drawing/2014/main" id="{CF26CD6E-52C7-C1DF-E80E-9C58CF6E603D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コネクタ: カギ線 260">
              <a:extLst>
                <a:ext uri="{FF2B5EF4-FFF2-40B4-BE49-F238E27FC236}">
                  <a16:creationId xmlns:a16="http://schemas.microsoft.com/office/drawing/2014/main" id="{4A3946E6-C28F-2987-79B4-E497DED7F8FC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コネクタ: カギ線 261">
              <a:extLst>
                <a:ext uri="{FF2B5EF4-FFF2-40B4-BE49-F238E27FC236}">
                  <a16:creationId xmlns:a16="http://schemas.microsoft.com/office/drawing/2014/main" id="{94642EA3-A78E-2320-FA77-D9569FF648B5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3" name="グループ化 262">
            <a:extLst>
              <a:ext uri="{FF2B5EF4-FFF2-40B4-BE49-F238E27FC236}">
                <a16:creationId xmlns:a16="http://schemas.microsoft.com/office/drawing/2014/main" id="{D683A4BF-34A0-C451-6511-ACF1589411E0}"/>
              </a:ext>
            </a:extLst>
          </p:cNvPr>
          <p:cNvGrpSpPr/>
          <p:nvPr/>
        </p:nvGrpSpPr>
        <p:grpSpPr>
          <a:xfrm rot="2700000">
            <a:off x="10474433" y="4816830"/>
            <a:ext cx="228712" cy="273732"/>
            <a:chOff x="10294621" y="2854627"/>
            <a:chExt cx="228712" cy="273732"/>
          </a:xfrm>
        </p:grpSpPr>
        <p:cxnSp>
          <p:nvCxnSpPr>
            <p:cNvPr id="264" name="コネクタ: カギ線 263">
              <a:extLst>
                <a:ext uri="{FF2B5EF4-FFF2-40B4-BE49-F238E27FC236}">
                  <a16:creationId xmlns:a16="http://schemas.microsoft.com/office/drawing/2014/main" id="{C3930DA2-2FAA-CF76-43CA-0D3CE8BBD542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コネクタ: カギ線 264">
              <a:extLst>
                <a:ext uri="{FF2B5EF4-FFF2-40B4-BE49-F238E27FC236}">
                  <a16:creationId xmlns:a16="http://schemas.microsoft.com/office/drawing/2014/main" id="{4807FE24-AA6D-0518-B971-AF78AF7BDB36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コネクタ: カギ線 265">
              <a:extLst>
                <a:ext uri="{FF2B5EF4-FFF2-40B4-BE49-F238E27FC236}">
                  <a16:creationId xmlns:a16="http://schemas.microsoft.com/office/drawing/2014/main" id="{42C43CB6-190B-F21D-62E0-ACCC237F0C9D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コネクタ: カギ線 266">
              <a:extLst>
                <a:ext uri="{FF2B5EF4-FFF2-40B4-BE49-F238E27FC236}">
                  <a16:creationId xmlns:a16="http://schemas.microsoft.com/office/drawing/2014/main" id="{52E1B94A-91EB-EFB0-890C-4CE4180E86AE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8" name="グループ化 267">
            <a:extLst>
              <a:ext uri="{FF2B5EF4-FFF2-40B4-BE49-F238E27FC236}">
                <a16:creationId xmlns:a16="http://schemas.microsoft.com/office/drawing/2014/main" id="{98344B18-5A51-B4F2-5EB7-83E5B2223467}"/>
              </a:ext>
            </a:extLst>
          </p:cNvPr>
          <p:cNvGrpSpPr/>
          <p:nvPr/>
        </p:nvGrpSpPr>
        <p:grpSpPr>
          <a:xfrm rot="2700000">
            <a:off x="10474433" y="5139259"/>
            <a:ext cx="228712" cy="273732"/>
            <a:chOff x="10294621" y="2854627"/>
            <a:chExt cx="228712" cy="273732"/>
          </a:xfrm>
        </p:grpSpPr>
        <p:cxnSp>
          <p:nvCxnSpPr>
            <p:cNvPr id="269" name="コネクタ: カギ線 268">
              <a:extLst>
                <a:ext uri="{FF2B5EF4-FFF2-40B4-BE49-F238E27FC236}">
                  <a16:creationId xmlns:a16="http://schemas.microsoft.com/office/drawing/2014/main" id="{31A1A594-2954-0CDE-0211-A8C965765081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コネクタ: カギ線 269">
              <a:extLst>
                <a:ext uri="{FF2B5EF4-FFF2-40B4-BE49-F238E27FC236}">
                  <a16:creationId xmlns:a16="http://schemas.microsoft.com/office/drawing/2014/main" id="{E51205A0-8A2F-CAD8-E835-E6F73B334F38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コネクタ: カギ線 270">
              <a:extLst>
                <a:ext uri="{FF2B5EF4-FFF2-40B4-BE49-F238E27FC236}">
                  <a16:creationId xmlns:a16="http://schemas.microsoft.com/office/drawing/2014/main" id="{F870C97A-640A-BD19-B595-6DDCBAF01225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コネクタ: カギ線 271">
              <a:extLst>
                <a:ext uri="{FF2B5EF4-FFF2-40B4-BE49-F238E27FC236}">
                  <a16:creationId xmlns:a16="http://schemas.microsoft.com/office/drawing/2014/main" id="{A91AD6B9-423C-58FF-F235-D2A01FDED465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4" name="コネクタ: カギ線 273">
            <a:extLst>
              <a:ext uri="{FF2B5EF4-FFF2-40B4-BE49-F238E27FC236}">
                <a16:creationId xmlns:a16="http://schemas.microsoft.com/office/drawing/2014/main" id="{BFBEC835-AC2E-A90A-46DD-FCDE5CA4F2E8}"/>
              </a:ext>
            </a:extLst>
          </p:cNvPr>
          <p:cNvCxnSpPr/>
          <p:nvPr/>
        </p:nvCxnSpPr>
        <p:spPr>
          <a:xfrm rot="18900000" flipH="1">
            <a:off x="10540027" y="5605937"/>
            <a:ext cx="110221" cy="573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8" name="グループ化 277">
            <a:extLst>
              <a:ext uri="{FF2B5EF4-FFF2-40B4-BE49-F238E27FC236}">
                <a16:creationId xmlns:a16="http://schemas.microsoft.com/office/drawing/2014/main" id="{44D86A3E-8721-6DF1-B281-C90DD7593466}"/>
              </a:ext>
            </a:extLst>
          </p:cNvPr>
          <p:cNvGrpSpPr/>
          <p:nvPr/>
        </p:nvGrpSpPr>
        <p:grpSpPr>
          <a:xfrm>
            <a:off x="10540029" y="5446043"/>
            <a:ext cx="111583" cy="136673"/>
            <a:chOff x="10795719" y="5230263"/>
            <a:chExt cx="111583" cy="136673"/>
          </a:xfrm>
        </p:grpSpPr>
        <p:cxnSp>
          <p:nvCxnSpPr>
            <p:cNvPr id="275" name="コネクタ: カギ線 274">
              <a:extLst>
                <a:ext uri="{FF2B5EF4-FFF2-40B4-BE49-F238E27FC236}">
                  <a16:creationId xmlns:a16="http://schemas.microsoft.com/office/drawing/2014/main" id="{5541AFBE-4311-8B7C-6CE0-3B3C60C930AA}"/>
                </a:ext>
              </a:extLst>
            </p:cNvPr>
            <p:cNvCxnSpPr/>
            <p:nvPr/>
          </p:nvCxnSpPr>
          <p:spPr>
            <a:xfrm rot="18900000" flipH="1">
              <a:off x="10795719" y="52302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コネクタ: カギ線 275">
              <a:extLst>
                <a:ext uri="{FF2B5EF4-FFF2-40B4-BE49-F238E27FC236}">
                  <a16:creationId xmlns:a16="http://schemas.microsoft.com/office/drawing/2014/main" id="{CAA11FAB-8867-164D-2984-6ECD9F96CDB7}"/>
                </a:ext>
              </a:extLst>
            </p:cNvPr>
            <p:cNvCxnSpPr/>
            <p:nvPr/>
          </p:nvCxnSpPr>
          <p:spPr>
            <a:xfrm rot="18900000" flipH="1">
              <a:off x="10797081" y="5309564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9" name="直線コネクタ 278">
            <a:extLst>
              <a:ext uri="{FF2B5EF4-FFF2-40B4-BE49-F238E27FC236}">
                <a16:creationId xmlns:a16="http://schemas.microsoft.com/office/drawing/2014/main" id="{65FB02D5-6D45-BC52-D9E6-9B1507BE3CC2}"/>
              </a:ext>
            </a:extLst>
          </p:cNvPr>
          <p:cNvCxnSpPr>
            <a:cxnSpLocks/>
          </p:cNvCxnSpPr>
          <p:nvPr/>
        </p:nvCxnSpPr>
        <p:spPr>
          <a:xfrm flipH="1">
            <a:off x="9782458" y="1559278"/>
            <a:ext cx="39611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1" name="グループ化 280">
            <a:extLst>
              <a:ext uri="{FF2B5EF4-FFF2-40B4-BE49-F238E27FC236}">
                <a16:creationId xmlns:a16="http://schemas.microsoft.com/office/drawing/2014/main" id="{128B82B8-8EAA-903F-0622-E0B8018074AA}"/>
              </a:ext>
            </a:extLst>
          </p:cNvPr>
          <p:cNvGrpSpPr/>
          <p:nvPr/>
        </p:nvGrpSpPr>
        <p:grpSpPr>
          <a:xfrm rot="18900000">
            <a:off x="9866159" y="1580446"/>
            <a:ext cx="228712" cy="273732"/>
            <a:chOff x="10294621" y="2854627"/>
            <a:chExt cx="228712" cy="273732"/>
          </a:xfrm>
        </p:grpSpPr>
        <p:cxnSp>
          <p:nvCxnSpPr>
            <p:cNvPr id="282" name="コネクタ: カギ線 281">
              <a:extLst>
                <a:ext uri="{FF2B5EF4-FFF2-40B4-BE49-F238E27FC236}">
                  <a16:creationId xmlns:a16="http://schemas.microsoft.com/office/drawing/2014/main" id="{97C8FCE3-AF8F-B4D5-C94D-D2F1A7EA23BA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コネクタ: カギ線 282">
              <a:extLst>
                <a:ext uri="{FF2B5EF4-FFF2-40B4-BE49-F238E27FC236}">
                  <a16:creationId xmlns:a16="http://schemas.microsoft.com/office/drawing/2014/main" id="{A1516A34-1186-40E6-3C05-301447123065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コネクタ: カギ線 283">
              <a:extLst>
                <a:ext uri="{FF2B5EF4-FFF2-40B4-BE49-F238E27FC236}">
                  <a16:creationId xmlns:a16="http://schemas.microsoft.com/office/drawing/2014/main" id="{83F58E10-E23F-921F-F101-06CA81757D9A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コネクタ: カギ線 284">
              <a:extLst>
                <a:ext uri="{FF2B5EF4-FFF2-40B4-BE49-F238E27FC236}">
                  <a16:creationId xmlns:a16="http://schemas.microsoft.com/office/drawing/2014/main" id="{D37D2C1F-F510-8D7D-3176-E2F9797A931A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7" name="直線コネクタ 286">
            <a:extLst>
              <a:ext uri="{FF2B5EF4-FFF2-40B4-BE49-F238E27FC236}">
                <a16:creationId xmlns:a16="http://schemas.microsoft.com/office/drawing/2014/main" id="{BABC24F3-4145-3A7B-4D88-4FB08D5E242F}"/>
              </a:ext>
            </a:extLst>
          </p:cNvPr>
          <p:cNvCxnSpPr>
            <a:cxnSpLocks/>
          </p:cNvCxnSpPr>
          <p:nvPr/>
        </p:nvCxnSpPr>
        <p:spPr>
          <a:xfrm>
            <a:off x="9218196" y="5779418"/>
            <a:ext cx="0" cy="306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円弧 287">
            <a:extLst>
              <a:ext uri="{FF2B5EF4-FFF2-40B4-BE49-F238E27FC236}">
                <a16:creationId xmlns:a16="http://schemas.microsoft.com/office/drawing/2014/main" id="{5BC31485-7E84-0DC5-B281-7F5BD3D3E6EB}"/>
              </a:ext>
            </a:extLst>
          </p:cNvPr>
          <p:cNvSpPr/>
          <p:nvPr/>
        </p:nvSpPr>
        <p:spPr>
          <a:xfrm>
            <a:off x="8979377" y="5782602"/>
            <a:ext cx="539400" cy="54828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56E620FC-C212-5645-1026-0E5F56E64651}"/>
              </a:ext>
            </a:extLst>
          </p:cNvPr>
          <p:cNvGrpSpPr/>
          <p:nvPr/>
        </p:nvGrpSpPr>
        <p:grpSpPr>
          <a:xfrm>
            <a:off x="1859774" y="3208671"/>
            <a:ext cx="1378865" cy="2349982"/>
            <a:chOff x="8059868" y="2962105"/>
            <a:chExt cx="1378865" cy="2349982"/>
          </a:xfrm>
        </p:grpSpPr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0C304AD2-2A9F-C615-3081-64CED6842BE6}"/>
                </a:ext>
              </a:extLst>
            </p:cNvPr>
            <p:cNvGrpSpPr/>
            <p:nvPr/>
          </p:nvGrpSpPr>
          <p:grpSpPr>
            <a:xfrm>
              <a:off x="8481115" y="2962105"/>
              <a:ext cx="540000" cy="418642"/>
              <a:chOff x="7699541" y="1535028"/>
              <a:chExt cx="540000" cy="418642"/>
            </a:xfrm>
          </p:grpSpPr>
          <p:sp>
            <p:nvSpPr>
              <p:cNvPr id="63" name="正方形/長方形 62">
                <a:extLst>
                  <a:ext uri="{FF2B5EF4-FFF2-40B4-BE49-F238E27FC236}">
                    <a16:creationId xmlns:a16="http://schemas.microsoft.com/office/drawing/2014/main" id="{C148D099-CE2B-774B-4CD6-7CC41312B03A}"/>
                  </a:ext>
                </a:extLst>
              </p:cNvPr>
              <p:cNvSpPr/>
              <p:nvPr/>
            </p:nvSpPr>
            <p:spPr>
              <a:xfrm rot="16200000">
                <a:off x="7861541" y="1575670"/>
                <a:ext cx="216000" cy="540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3" name="四角形: 角を丸くする 272">
                <a:extLst>
                  <a:ext uri="{FF2B5EF4-FFF2-40B4-BE49-F238E27FC236}">
                    <a16:creationId xmlns:a16="http://schemas.microsoft.com/office/drawing/2014/main" id="{23D7272A-147C-03D7-BFB9-6F10263DB47E}"/>
                  </a:ext>
                </a:extLst>
              </p:cNvPr>
              <p:cNvSpPr/>
              <p:nvPr/>
            </p:nvSpPr>
            <p:spPr>
              <a:xfrm rot="16200000">
                <a:off x="7743408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7" name="四角形: 角を丸くする 276">
                <a:extLst>
                  <a:ext uri="{FF2B5EF4-FFF2-40B4-BE49-F238E27FC236}">
                    <a16:creationId xmlns:a16="http://schemas.microsoft.com/office/drawing/2014/main" id="{E3A0BC72-7172-43C8-7FC7-6D0A4686FDA0}"/>
                  </a:ext>
                </a:extLst>
              </p:cNvPr>
              <p:cNvSpPr/>
              <p:nvPr/>
            </p:nvSpPr>
            <p:spPr>
              <a:xfrm rot="16200000">
                <a:off x="8016216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FB1C37D3-D68C-DD6A-81FB-AC40C4CBD156}"/>
                </a:ext>
              </a:extLst>
            </p:cNvPr>
            <p:cNvGrpSpPr/>
            <p:nvPr/>
          </p:nvGrpSpPr>
          <p:grpSpPr>
            <a:xfrm>
              <a:off x="8059868" y="3165023"/>
              <a:ext cx="419407" cy="1943414"/>
              <a:chOff x="8059868" y="3165023"/>
              <a:chExt cx="419407" cy="1943414"/>
            </a:xfrm>
          </p:grpSpPr>
          <p:grpSp>
            <p:nvGrpSpPr>
              <p:cNvPr id="38" name="グループ化 37">
                <a:extLst>
                  <a:ext uri="{FF2B5EF4-FFF2-40B4-BE49-F238E27FC236}">
                    <a16:creationId xmlns:a16="http://schemas.microsoft.com/office/drawing/2014/main" id="{9ACBAE2D-84C7-9174-B83A-66547B8DB7FC}"/>
                  </a:ext>
                </a:extLst>
              </p:cNvPr>
              <p:cNvGrpSpPr/>
              <p:nvPr/>
            </p:nvGrpSpPr>
            <p:grpSpPr>
              <a:xfrm rot="10800000">
                <a:off x="8059868" y="3165023"/>
                <a:ext cx="418642" cy="648000"/>
                <a:chOff x="3196702" y="1320135"/>
                <a:chExt cx="418642" cy="648000"/>
              </a:xfrm>
            </p:grpSpPr>
            <p:sp>
              <p:nvSpPr>
                <p:cNvPr id="59" name="正方形/長方形 58">
                  <a:extLst>
                    <a:ext uri="{FF2B5EF4-FFF2-40B4-BE49-F238E27FC236}">
                      <a16:creationId xmlns:a16="http://schemas.microsoft.com/office/drawing/2014/main" id="{D45F6835-9D0D-C863-858E-E8DF9FB5E44F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0" name="四角形: 角を丸くする 59">
                  <a:extLst>
                    <a:ext uri="{FF2B5EF4-FFF2-40B4-BE49-F238E27FC236}">
                      <a16:creationId xmlns:a16="http://schemas.microsoft.com/office/drawing/2014/main" id="{A64C9EC2-5FD8-2585-15D4-7397F599B15D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1" name="四角形: 角を丸くする 60">
                  <a:extLst>
                    <a:ext uri="{FF2B5EF4-FFF2-40B4-BE49-F238E27FC236}">
                      <a16:creationId xmlns:a16="http://schemas.microsoft.com/office/drawing/2014/main" id="{07FEE14E-273C-1440-DFD0-B13F3D48DD35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62" name="四角形: 角を丸くする 61">
                  <a:extLst>
                    <a:ext uri="{FF2B5EF4-FFF2-40B4-BE49-F238E27FC236}">
                      <a16:creationId xmlns:a16="http://schemas.microsoft.com/office/drawing/2014/main" id="{E0374C66-0841-A5BA-1F4E-0C2F246C22A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0" name="グループ化 39">
                <a:extLst>
                  <a:ext uri="{FF2B5EF4-FFF2-40B4-BE49-F238E27FC236}">
                    <a16:creationId xmlns:a16="http://schemas.microsoft.com/office/drawing/2014/main" id="{88C2AC64-ECBC-FFE1-38EA-0BCC075B745A}"/>
                  </a:ext>
                </a:extLst>
              </p:cNvPr>
              <p:cNvGrpSpPr/>
              <p:nvPr/>
            </p:nvGrpSpPr>
            <p:grpSpPr>
              <a:xfrm rot="10800000">
                <a:off x="8060601" y="3811216"/>
                <a:ext cx="418642" cy="648000"/>
                <a:chOff x="3196702" y="1320135"/>
                <a:chExt cx="418642" cy="648000"/>
              </a:xfrm>
            </p:grpSpPr>
            <p:sp>
              <p:nvSpPr>
                <p:cNvPr id="49" name="正方形/長方形 48">
                  <a:extLst>
                    <a:ext uri="{FF2B5EF4-FFF2-40B4-BE49-F238E27FC236}">
                      <a16:creationId xmlns:a16="http://schemas.microsoft.com/office/drawing/2014/main" id="{320168E0-0723-371D-C24A-11B0888040C3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" name="四角形: 角を丸くする 49">
                  <a:extLst>
                    <a:ext uri="{FF2B5EF4-FFF2-40B4-BE49-F238E27FC236}">
                      <a16:creationId xmlns:a16="http://schemas.microsoft.com/office/drawing/2014/main" id="{80F60605-9C1D-195F-EF8E-8F1FE9AFD57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3" name="四角形: 角を丸くする 52">
                  <a:extLst>
                    <a:ext uri="{FF2B5EF4-FFF2-40B4-BE49-F238E27FC236}">
                      <a16:creationId xmlns:a16="http://schemas.microsoft.com/office/drawing/2014/main" id="{3B44DCC1-9381-9374-362E-50A5BB3D06E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8" name="四角形: 角を丸くする 57">
                  <a:extLst>
                    <a:ext uri="{FF2B5EF4-FFF2-40B4-BE49-F238E27FC236}">
                      <a16:creationId xmlns:a16="http://schemas.microsoft.com/office/drawing/2014/main" id="{E25B4BF9-54CE-AAE3-48A7-F6C04B37D39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2" name="グループ化 41">
                <a:extLst>
                  <a:ext uri="{FF2B5EF4-FFF2-40B4-BE49-F238E27FC236}">
                    <a16:creationId xmlns:a16="http://schemas.microsoft.com/office/drawing/2014/main" id="{70D0A7F9-8545-5CD0-338E-74531BCDE9A7}"/>
                  </a:ext>
                </a:extLst>
              </p:cNvPr>
              <p:cNvGrpSpPr/>
              <p:nvPr/>
            </p:nvGrpSpPr>
            <p:grpSpPr>
              <a:xfrm rot="10800000">
                <a:off x="8060633" y="4460437"/>
                <a:ext cx="418642" cy="648000"/>
                <a:chOff x="3196702" y="1320135"/>
                <a:chExt cx="418642" cy="648000"/>
              </a:xfrm>
            </p:grpSpPr>
            <p:sp>
              <p:nvSpPr>
                <p:cNvPr id="45" name="正方形/長方形 44">
                  <a:extLst>
                    <a:ext uri="{FF2B5EF4-FFF2-40B4-BE49-F238E27FC236}">
                      <a16:creationId xmlns:a16="http://schemas.microsoft.com/office/drawing/2014/main" id="{129389E4-3AD8-E9FB-3913-2861C0C6AE87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" name="四角形: 角を丸くする 45">
                  <a:extLst>
                    <a:ext uri="{FF2B5EF4-FFF2-40B4-BE49-F238E27FC236}">
                      <a16:creationId xmlns:a16="http://schemas.microsoft.com/office/drawing/2014/main" id="{A0058D50-A771-EFC9-74C0-23EEF0E3809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" name="四角形: 角を丸くする 46">
                  <a:extLst>
                    <a:ext uri="{FF2B5EF4-FFF2-40B4-BE49-F238E27FC236}">
                      <a16:creationId xmlns:a16="http://schemas.microsoft.com/office/drawing/2014/main" id="{EE637246-5C5B-360A-9DB4-C79BA155A271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" name="四角形: 角を丸くする 47">
                  <a:extLst>
                    <a:ext uri="{FF2B5EF4-FFF2-40B4-BE49-F238E27FC236}">
                      <a16:creationId xmlns:a16="http://schemas.microsoft.com/office/drawing/2014/main" id="{D4D4F6C0-A9C8-4F71-DE3B-51B300761B5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EFCB5011-B69A-A9FE-D87D-1DE09C3E2A1E}"/>
                </a:ext>
              </a:extLst>
            </p:cNvPr>
            <p:cNvGrpSpPr/>
            <p:nvPr/>
          </p:nvGrpSpPr>
          <p:grpSpPr>
            <a:xfrm rot="10800000">
              <a:off x="8478452" y="4893445"/>
              <a:ext cx="540000" cy="418642"/>
              <a:chOff x="7699541" y="1535028"/>
              <a:chExt cx="540000" cy="418642"/>
            </a:xfrm>
          </p:grpSpPr>
          <p:sp>
            <p:nvSpPr>
              <p:cNvPr id="231" name="正方形/長方形 230">
                <a:extLst>
                  <a:ext uri="{FF2B5EF4-FFF2-40B4-BE49-F238E27FC236}">
                    <a16:creationId xmlns:a16="http://schemas.microsoft.com/office/drawing/2014/main" id="{2C97B6C5-DB3B-C6A5-DD7F-3DE5EE99DF50}"/>
                  </a:ext>
                </a:extLst>
              </p:cNvPr>
              <p:cNvSpPr/>
              <p:nvPr/>
            </p:nvSpPr>
            <p:spPr>
              <a:xfrm rot="16200000">
                <a:off x="7861541" y="1575670"/>
                <a:ext cx="216000" cy="5400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7" name="四角形: 角を丸くする 246">
                <a:extLst>
                  <a:ext uri="{FF2B5EF4-FFF2-40B4-BE49-F238E27FC236}">
                    <a16:creationId xmlns:a16="http://schemas.microsoft.com/office/drawing/2014/main" id="{BBD0ADBE-868D-0846-EB5E-D9713E29814B}"/>
                  </a:ext>
                </a:extLst>
              </p:cNvPr>
              <p:cNvSpPr/>
              <p:nvPr/>
            </p:nvSpPr>
            <p:spPr>
              <a:xfrm rot="16200000">
                <a:off x="7743408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四角形: 角を丸くする 35">
                <a:extLst>
                  <a:ext uri="{FF2B5EF4-FFF2-40B4-BE49-F238E27FC236}">
                    <a16:creationId xmlns:a16="http://schemas.microsoft.com/office/drawing/2014/main" id="{75042386-04F7-38B0-6C30-64AC1DC5B4B7}"/>
                  </a:ext>
                </a:extLst>
              </p:cNvPr>
              <p:cNvSpPr/>
              <p:nvPr/>
            </p:nvSpPr>
            <p:spPr>
              <a:xfrm rot="16200000">
                <a:off x="8016216" y="1535028"/>
                <a:ext cx="180000" cy="18000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F9DC03E0-AE7F-44F1-3453-A441B4A64F37}"/>
                </a:ext>
              </a:extLst>
            </p:cNvPr>
            <p:cNvGrpSpPr/>
            <p:nvPr/>
          </p:nvGrpSpPr>
          <p:grpSpPr>
            <a:xfrm rot="10800000">
              <a:off x="9019326" y="3164149"/>
              <a:ext cx="419407" cy="1943414"/>
              <a:chOff x="8059868" y="3165023"/>
              <a:chExt cx="419407" cy="1943414"/>
            </a:xfrm>
          </p:grpSpPr>
          <p:grpSp>
            <p:nvGrpSpPr>
              <p:cNvPr id="19" name="グループ化 18">
                <a:extLst>
                  <a:ext uri="{FF2B5EF4-FFF2-40B4-BE49-F238E27FC236}">
                    <a16:creationId xmlns:a16="http://schemas.microsoft.com/office/drawing/2014/main" id="{962883C2-57C0-9B46-7871-DEDE0ADF1D33}"/>
                  </a:ext>
                </a:extLst>
              </p:cNvPr>
              <p:cNvGrpSpPr/>
              <p:nvPr/>
            </p:nvGrpSpPr>
            <p:grpSpPr>
              <a:xfrm rot="10800000">
                <a:off x="8059868" y="3165023"/>
                <a:ext cx="418642" cy="648000"/>
                <a:chOff x="3196702" y="1320135"/>
                <a:chExt cx="418642" cy="648000"/>
              </a:xfrm>
            </p:grpSpPr>
            <p:sp>
              <p:nvSpPr>
                <p:cNvPr id="227" name="正方形/長方形 226">
                  <a:extLst>
                    <a:ext uri="{FF2B5EF4-FFF2-40B4-BE49-F238E27FC236}">
                      <a16:creationId xmlns:a16="http://schemas.microsoft.com/office/drawing/2014/main" id="{F485EE29-80C2-7841-EFD5-9424605F9706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8" name="四角形: 角を丸くする 227">
                  <a:extLst>
                    <a:ext uri="{FF2B5EF4-FFF2-40B4-BE49-F238E27FC236}">
                      <a16:creationId xmlns:a16="http://schemas.microsoft.com/office/drawing/2014/main" id="{06B78772-24DC-FFF2-CA55-C21B5E6E0694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9" name="四角形: 角を丸くする 228">
                  <a:extLst>
                    <a:ext uri="{FF2B5EF4-FFF2-40B4-BE49-F238E27FC236}">
                      <a16:creationId xmlns:a16="http://schemas.microsoft.com/office/drawing/2014/main" id="{D8ED54AF-92C9-7EE4-E22B-8F8A25138994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0" name="四角形: 角を丸くする 229">
                  <a:extLst>
                    <a:ext uri="{FF2B5EF4-FFF2-40B4-BE49-F238E27FC236}">
                      <a16:creationId xmlns:a16="http://schemas.microsoft.com/office/drawing/2014/main" id="{82BE8BDD-72F0-67A8-D8FD-419FB5D541BD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3510585E-B841-3E19-4E30-A824C47F989E}"/>
                  </a:ext>
                </a:extLst>
              </p:cNvPr>
              <p:cNvGrpSpPr/>
              <p:nvPr/>
            </p:nvGrpSpPr>
            <p:grpSpPr>
              <a:xfrm rot="10800000">
                <a:off x="8060601" y="3811216"/>
                <a:ext cx="418642" cy="648000"/>
                <a:chOff x="3196702" y="1320135"/>
                <a:chExt cx="418642" cy="648000"/>
              </a:xfrm>
            </p:grpSpPr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604E0439-0EC1-F8D8-35F9-E2F13AF1FD1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4" name="四角形: 角を丸くする 223">
                  <a:extLst>
                    <a:ext uri="{FF2B5EF4-FFF2-40B4-BE49-F238E27FC236}">
                      <a16:creationId xmlns:a16="http://schemas.microsoft.com/office/drawing/2014/main" id="{6DEF1DB1-C553-FB82-E1D0-481288DB1B04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5" name="四角形: 角を丸くする 224">
                  <a:extLst>
                    <a:ext uri="{FF2B5EF4-FFF2-40B4-BE49-F238E27FC236}">
                      <a16:creationId xmlns:a16="http://schemas.microsoft.com/office/drawing/2014/main" id="{2AF2C5D0-0F07-5B68-B152-A801A8335C5F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26" name="四角形: 角を丸くする 225">
                  <a:extLst>
                    <a:ext uri="{FF2B5EF4-FFF2-40B4-BE49-F238E27FC236}">
                      <a16:creationId xmlns:a16="http://schemas.microsoft.com/office/drawing/2014/main" id="{E8D9C1D6-59D1-C0DC-CB9F-69664EC783B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23D76994-6346-3757-5A20-991246F48555}"/>
                  </a:ext>
                </a:extLst>
              </p:cNvPr>
              <p:cNvGrpSpPr/>
              <p:nvPr/>
            </p:nvGrpSpPr>
            <p:grpSpPr>
              <a:xfrm rot="10800000">
                <a:off x="8060633" y="4460437"/>
                <a:ext cx="418642" cy="648000"/>
                <a:chOff x="3196702" y="1320135"/>
                <a:chExt cx="418642" cy="648000"/>
              </a:xfrm>
            </p:grpSpPr>
            <p:sp>
              <p:nvSpPr>
                <p:cNvPr id="22" name="正方形/長方形 21">
                  <a:extLst>
                    <a:ext uri="{FF2B5EF4-FFF2-40B4-BE49-F238E27FC236}">
                      <a16:creationId xmlns:a16="http://schemas.microsoft.com/office/drawing/2014/main" id="{51F4ED8D-3933-F3CB-A574-1F353F75675D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" name="四角形: 角を丸くする 22">
                  <a:extLst>
                    <a:ext uri="{FF2B5EF4-FFF2-40B4-BE49-F238E27FC236}">
                      <a16:creationId xmlns:a16="http://schemas.microsoft.com/office/drawing/2014/main" id="{A9B8E51B-1235-CD00-98D0-D160F8F6F219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5" name="四角形: 角を丸くする 24">
                  <a:extLst>
                    <a:ext uri="{FF2B5EF4-FFF2-40B4-BE49-F238E27FC236}">
                      <a16:creationId xmlns:a16="http://schemas.microsoft.com/office/drawing/2014/main" id="{C83EF0A2-67DB-055D-D8D0-666059B9F473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8" name="四角形: 角を丸くする 27">
                  <a:extLst>
                    <a:ext uri="{FF2B5EF4-FFF2-40B4-BE49-F238E27FC236}">
                      <a16:creationId xmlns:a16="http://schemas.microsoft.com/office/drawing/2014/main" id="{7F30C507-ED05-C49C-FF8E-3FB6DF288B43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322" name="グループ化 321">
            <a:extLst>
              <a:ext uri="{FF2B5EF4-FFF2-40B4-BE49-F238E27FC236}">
                <a16:creationId xmlns:a16="http://schemas.microsoft.com/office/drawing/2014/main" id="{50BE7BC7-022C-14E4-67AC-F46E4A850AC4}"/>
              </a:ext>
            </a:extLst>
          </p:cNvPr>
          <p:cNvGrpSpPr/>
          <p:nvPr/>
        </p:nvGrpSpPr>
        <p:grpSpPr>
          <a:xfrm>
            <a:off x="7204881" y="3018542"/>
            <a:ext cx="3205673" cy="2609525"/>
            <a:chOff x="796334" y="3021617"/>
            <a:chExt cx="3205673" cy="2609525"/>
          </a:xfrm>
        </p:grpSpPr>
        <p:sp>
          <p:nvSpPr>
            <p:cNvPr id="323" name="正方形/長方形 322">
              <a:extLst>
                <a:ext uri="{FF2B5EF4-FFF2-40B4-BE49-F238E27FC236}">
                  <a16:creationId xmlns:a16="http://schemas.microsoft.com/office/drawing/2014/main" id="{17D95FC7-37FB-9E9F-24B1-DCE56C1DB492}"/>
                </a:ext>
              </a:extLst>
            </p:cNvPr>
            <p:cNvSpPr/>
            <p:nvPr/>
          </p:nvSpPr>
          <p:spPr>
            <a:xfrm rot="10800000">
              <a:off x="3786007" y="4168321"/>
              <a:ext cx="216000" cy="324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24" name="グループ化 323">
              <a:extLst>
                <a:ext uri="{FF2B5EF4-FFF2-40B4-BE49-F238E27FC236}">
                  <a16:creationId xmlns:a16="http://schemas.microsoft.com/office/drawing/2014/main" id="{74D67C49-5690-FC95-7B46-49EF9A0CD498}"/>
                </a:ext>
              </a:extLst>
            </p:cNvPr>
            <p:cNvGrpSpPr/>
            <p:nvPr/>
          </p:nvGrpSpPr>
          <p:grpSpPr>
            <a:xfrm rot="10800000">
              <a:off x="796334" y="4003159"/>
              <a:ext cx="2805367" cy="648000"/>
              <a:chOff x="1394467" y="4001526"/>
              <a:chExt cx="2805367" cy="648000"/>
            </a:xfrm>
          </p:grpSpPr>
          <p:grpSp>
            <p:nvGrpSpPr>
              <p:cNvPr id="387" name="グループ化 386">
                <a:extLst>
                  <a:ext uri="{FF2B5EF4-FFF2-40B4-BE49-F238E27FC236}">
                    <a16:creationId xmlns:a16="http://schemas.microsoft.com/office/drawing/2014/main" id="{74AD2332-9671-3A98-CC3C-A055A778A7ED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13" name="正方形/長方形 412">
                  <a:extLst>
                    <a:ext uri="{FF2B5EF4-FFF2-40B4-BE49-F238E27FC236}">
                      <a16:creationId xmlns:a16="http://schemas.microsoft.com/office/drawing/2014/main" id="{99D0F396-CEF0-60FF-0FCB-E273B5AF659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4" name="四角形: 角を丸くする 413">
                  <a:extLst>
                    <a:ext uri="{FF2B5EF4-FFF2-40B4-BE49-F238E27FC236}">
                      <a16:creationId xmlns:a16="http://schemas.microsoft.com/office/drawing/2014/main" id="{C57240A4-1C61-EB43-27E5-FF40A4861ECD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5" name="四角形: 角を丸くする 414">
                  <a:extLst>
                    <a:ext uri="{FF2B5EF4-FFF2-40B4-BE49-F238E27FC236}">
                      <a16:creationId xmlns:a16="http://schemas.microsoft.com/office/drawing/2014/main" id="{CA3CCDB4-DE0A-7AEF-42AB-71A02A38844F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6" name="四角形: 角を丸くする 415">
                  <a:extLst>
                    <a:ext uri="{FF2B5EF4-FFF2-40B4-BE49-F238E27FC236}">
                      <a16:creationId xmlns:a16="http://schemas.microsoft.com/office/drawing/2014/main" id="{055803EB-9E26-D8DF-1619-CB07D7766B6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88" name="グループ化 387">
                <a:extLst>
                  <a:ext uri="{FF2B5EF4-FFF2-40B4-BE49-F238E27FC236}">
                    <a16:creationId xmlns:a16="http://schemas.microsoft.com/office/drawing/2014/main" id="{14159A09-D3AF-3204-BF52-D87FD71739EA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09" name="正方形/長方形 408">
                  <a:extLst>
                    <a:ext uri="{FF2B5EF4-FFF2-40B4-BE49-F238E27FC236}">
                      <a16:creationId xmlns:a16="http://schemas.microsoft.com/office/drawing/2014/main" id="{A7D258D7-C970-D97C-87DD-05CA0FABA0B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0" name="四角形: 角を丸くする 409">
                  <a:extLst>
                    <a:ext uri="{FF2B5EF4-FFF2-40B4-BE49-F238E27FC236}">
                      <a16:creationId xmlns:a16="http://schemas.microsoft.com/office/drawing/2014/main" id="{E8F5D0E0-376B-A2D0-7295-A7C3C4334610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1" name="四角形: 角を丸くする 410">
                  <a:extLst>
                    <a:ext uri="{FF2B5EF4-FFF2-40B4-BE49-F238E27FC236}">
                      <a16:creationId xmlns:a16="http://schemas.microsoft.com/office/drawing/2014/main" id="{BAC9684F-AEC7-BD03-D20A-558BFD6C7CC0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12" name="四角形: 角を丸くする 411">
                  <a:extLst>
                    <a:ext uri="{FF2B5EF4-FFF2-40B4-BE49-F238E27FC236}">
                      <a16:creationId xmlns:a16="http://schemas.microsoft.com/office/drawing/2014/main" id="{125BCB0F-0409-95ED-874B-46CAC1AE432B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89" name="グループ化 388">
                <a:extLst>
                  <a:ext uri="{FF2B5EF4-FFF2-40B4-BE49-F238E27FC236}">
                    <a16:creationId xmlns:a16="http://schemas.microsoft.com/office/drawing/2014/main" id="{450F1AFA-E06F-F15E-D0F9-DAE02DB35BFF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05" name="正方形/長方形 404">
                  <a:extLst>
                    <a:ext uri="{FF2B5EF4-FFF2-40B4-BE49-F238E27FC236}">
                      <a16:creationId xmlns:a16="http://schemas.microsoft.com/office/drawing/2014/main" id="{385A4DC9-D1CF-86D4-ECC0-2032C153880C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6" name="四角形: 角を丸くする 405">
                  <a:extLst>
                    <a:ext uri="{FF2B5EF4-FFF2-40B4-BE49-F238E27FC236}">
                      <a16:creationId xmlns:a16="http://schemas.microsoft.com/office/drawing/2014/main" id="{CC473CDF-2AC6-2D37-B93D-4D0D911C537F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7" name="四角形: 角を丸くする 406">
                  <a:extLst>
                    <a:ext uri="{FF2B5EF4-FFF2-40B4-BE49-F238E27FC236}">
                      <a16:creationId xmlns:a16="http://schemas.microsoft.com/office/drawing/2014/main" id="{8CC201D5-2651-C928-9D84-AD5351C00173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8" name="四角形: 角を丸くする 407">
                  <a:extLst>
                    <a:ext uri="{FF2B5EF4-FFF2-40B4-BE49-F238E27FC236}">
                      <a16:creationId xmlns:a16="http://schemas.microsoft.com/office/drawing/2014/main" id="{CB4A1CC9-51AE-665E-0126-AE210EC6106B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90" name="グループ化 389">
                <a:extLst>
                  <a:ext uri="{FF2B5EF4-FFF2-40B4-BE49-F238E27FC236}">
                    <a16:creationId xmlns:a16="http://schemas.microsoft.com/office/drawing/2014/main" id="{FE35F335-2261-76CB-61A6-04841151EB26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01" name="正方形/長方形 400">
                  <a:extLst>
                    <a:ext uri="{FF2B5EF4-FFF2-40B4-BE49-F238E27FC236}">
                      <a16:creationId xmlns:a16="http://schemas.microsoft.com/office/drawing/2014/main" id="{63DF127F-678F-A955-C7EF-59A0BAF2EA76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2" name="四角形: 角を丸くする 401">
                  <a:extLst>
                    <a:ext uri="{FF2B5EF4-FFF2-40B4-BE49-F238E27FC236}">
                      <a16:creationId xmlns:a16="http://schemas.microsoft.com/office/drawing/2014/main" id="{46DBF9D1-F3D5-9200-18B5-364CE95D93D2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3" name="四角形: 角を丸くする 402">
                  <a:extLst>
                    <a:ext uri="{FF2B5EF4-FFF2-40B4-BE49-F238E27FC236}">
                      <a16:creationId xmlns:a16="http://schemas.microsoft.com/office/drawing/2014/main" id="{FBA6C665-5546-BCFA-FDDA-1CA05D5E5B2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4" name="四角形: 角を丸くする 403">
                  <a:extLst>
                    <a:ext uri="{FF2B5EF4-FFF2-40B4-BE49-F238E27FC236}">
                      <a16:creationId xmlns:a16="http://schemas.microsoft.com/office/drawing/2014/main" id="{68C3CA9F-5419-E391-E9C1-B60C0BE8B75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91" name="グループ化 390">
                <a:extLst>
                  <a:ext uri="{FF2B5EF4-FFF2-40B4-BE49-F238E27FC236}">
                    <a16:creationId xmlns:a16="http://schemas.microsoft.com/office/drawing/2014/main" id="{D0038F7C-4609-6A20-572D-AA5978706401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97" name="正方形/長方形 396">
                  <a:extLst>
                    <a:ext uri="{FF2B5EF4-FFF2-40B4-BE49-F238E27FC236}">
                      <a16:creationId xmlns:a16="http://schemas.microsoft.com/office/drawing/2014/main" id="{7F173036-A1EE-97D2-D631-91B417FF148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8" name="四角形: 角を丸くする 397">
                  <a:extLst>
                    <a:ext uri="{FF2B5EF4-FFF2-40B4-BE49-F238E27FC236}">
                      <a16:creationId xmlns:a16="http://schemas.microsoft.com/office/drawing/2014/main" id="{D26286F7-25ED-E395-AE6B-A7035A7EBD9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9" name="四角形: 角を丸くする 398">
                  <a:extLst>
                    <a:ext uri="{FF2B5EF4-FFF2-40B4-BE49-F238E27FC236}">
                      <a16:creationId xmlns:a16="http://schemas.microsoft.com/office/drawing/2014/main" id="{E9AAEEFC-D988-A37F-BF60-D17D054CE411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00" name="四角形: 角を丸くする 399">
                  <a:extLst>
                    <a:ext uri="{FF2B5EF4-FFF2-40B4-BE49-F238E27FC236}">
                      <a16:creationId xmlns:a16="http://schemas.microsoft.com/office/drawing/2014/main" id="{5993688C-B731-476D-C54F-3B4247876F4D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92" name="グループ化 391">
                <a:extLst>
                  <a:ext uri="{FF2B5EF4-FFF2-40B4-BE49-F238E27FC236}">
                    <a16:creationId xmlns:a16="http://schemas.microsoft.com/office/drawing/2014/main" id="{95B926B6-ADB2-DD96-0322-EC6DAEB76C3B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93" name="正方形/長方形 392">
                  <a:extLst>
                    <a:ext uri="{FF2B5EF4-FFF2-40B4-BE49-F238E27FC236}">
                      <a16:creationId xmlns:a16="http://schemas.microsoft.com/office/drawing/2014/main" id="{211977F3-A076-C396-7B78-D6A62872E704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4" name="四角形: 角を丸くする 393">
                  <a:extLst>
                    <a:ext uri="{FF2B5EF4-FFF2-40B4-BE49-F238E27FC236}">
                      <a16:creationId xmlns:a16="http://schemas.microsoft.com/office/drawing/2014/main" id="{EC577251-422E-497A-656B-677E9E36FE11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5" name="四角形: 角を丸くする 394">
                  <a:extLst>
                    <a:ext uri="{FF2B5EF4-FFF2-40B4-BE49-F238E27FC236}">
                      <a16:creationId xmlns:a16="http://schemas.microsoft.com/office/drawing/2014/main" id="{5F3395E2-BE0B-2354-6419-8057E39FF9C6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96" name="四角形: 角を丸くする 395">
                  <a:extLst>
                    <a:ext uri="{FF2B5EF4-FFF2-40B4-BE49-F238E27FC236}">
                      <a16:creationId xmlns:a16="http://schemas.microsoft.com/office/drawing/2014/main" id="{6E998626-31CA-AE5B-BC66-9A981BC844CC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25" name="グループ化 324">
              <a:extLst>
                <a:ext uri="{FF2B5EF4-FFF2-40B4-BE49-F238E27FC236}">
                  <a16:creationId xmlns:a16="http://schemas.microsoft.com/office/drawing/2014/main" id="{B0D84AC5-9659-BCFD-E030-840B49655C5F}"/>
                </a:ext>
              </a:extLst>
            </p:cNvPr>
            <p:cNvGrpSpPr/>
            <p:nvPr/>
          </p:nvGrpSpPr>
          <p:grpSpPr>
            <a:xfrm>
              <a:off x="808282" y="3021617"/>
              <a:ext cx="2805367" cy="648000"/>
              <a:chOff x="808282" y="3021617"/>
              <a:chExt cx="2805367" cy="648000"/>
            </a:xfrm>
          </p:grpSpPr>
          <p:grpSp>
            <p:nvGrpSpPr>
              <p:cNvPr id="357" name="グループ化 356">
                <a:extLst>
                  <a:ext uri="{FF2B5EF4-FFF2-40B4-BE49-F238E27FC236}">
                    <a16:creationId xmlns:a16="http://schemas.microsoft.com/office/drawing/2014/main" id="{74AD58E5-0AA2-EE7A-765F-1C9D3519C39F}"/>
                  </a:ext>
                </a:extLst>
              </p:cNvPr>
              <p:cNvGrpSpPr/>
              <p:nvPr/>
            </p:nvGrpSpPr>
            <p:grpSpPr>
              <a:xfrm rot="10800000">
                <a:off x="3195007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383" name="正方形/長方形 382">
                  <a:extLst>
                    <a:ext uri="{FF2B5EF4-FFF2-40B4-BE49-F238E27FC236}">
                      <a16:creationId xmlns:a16="http://schemas.microsoft.com/office/drawing/2014/main" id="{DA385D6F-B45A-4257-CA13-4AD7EC1E95FD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4" name="四角形: 角を丸くする 383">
                  <a:extLst>
                    <a:ext uri="{FF2B5EF4-FFF2-40B4-BE49-F238E27FC236}">
                      <a16:creationId xmlns:a16="http://schemas.microsoft.com/office/drawing/2014/main" id="{1F3EEBED-AA24-94CA-F627-CD66F32C59AE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5" name="四角形: 角を丸くする 384">
                  <a:extLst>
                    <a:ext uri="{FF2B5EF4-FFF2-40B4-BE49-F238E27FC236}">
                      <a16:creationId xmlns:a16="http://schemas.microsoft.com/office/drawing/2014/main" id="{F0C7961F-B1B6-0922-9755-0B382223C57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6" name="四角形: 角を丸くする 385">
                  <a:extLst>
                    <a:ext uri="{FF2B5EF4-FFF2-40B4-BE49-F238E27FC236}">
                      <a16:creationId xmlns:a16="http://schemas.microsoft.com/office/drawing/2014/main" id="{FE386A83-E4AB-85EF-0F25-08898A3EA8F3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58" name="グループ化 357">
                <a:extLst>
                  <a:ext uri="{FF2B5EF4-FFF2-40B4-BE49-F238E27FC236}">
                    <a16:creationId xmlns:a16="http://schemas.microsoft.com/office/drawing/2014/main" id="{875D89A4-0F95-30CD-0C26-6AE20675BC79}"/>
                  </a:ext>
                </a:extLst>
              </p:cNvPr>
              <p:cNvGrpSpPr/>
              <p:nvPr/>
            </p:nvGrpSpPr>
            <p:grpSpPr>
              <a:xfrm rot="10800000">
                <a:off x="2720630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379" name="正方形/長方形 378">
                  <a:extLst>
                    <a:ext uri="{FF2B5EF4-FFF2-40B4-BE49-F238E27FC236}">
                      <a16:creationId xmlns:a16="http://schemas.microsoft.com/office/drawing/2014/main" id="{B187224A-4BC7-B0E8-EF77-3AF6B16682C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0" name="四角形: 角を丸くする 379">
                  <a:extLst>
                    <a:ext uri="{FF2B5EF4-FFF2-40B4-BE49-F238E27FC236}">
                      <a16:creationId xmlns:a16="http://schemas.microsoft.com/office/drawing/2014/main" id="{6F9D829F-CF39-E0F5-A0F7-06778AC52046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1" name="四角形: 角を丸くする 380">
                  <a:extLst>
                    <a:ext uri="{FF2B5EF4-FFF2-40B4-BE49-F238E27FC236}">
                      <a16:creationId xmlns:a16="http://schemas.microsoft.com/office/drawing/2014/main" id="{034339BF-3E4C-0774-5E17-39A8BB5785E4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82" name="四角形: 角を丸くする 381">
                  <a:extLst>
                    <a:ext uri="{FF2B5EF4-FFF2-40B4-BE49-F238E27FC236}">
                      <a16:creationId xmlns:a16="http://schemas.microsoft.com/office/drawing/2014/main" id="{82A3DA58-A5AA-9154-4AD4-F36A88C0899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59" name="グループ化 358">
                <a:extLst>
                  <a:ext uri="{FF2B5EF4-FFF2-40B4-BE49-F238E27FC236}">
                    <a16:creationId xmlns:a16="http://schemas.microsoft.com/office/drawing/2014/main" id="{5E6C60B9-7149-0995-EBA0-CE47F9C4D546}"/>
                  </a:ext>
                </a:extLst>
              </p:cNvPr>
              <p:cNvGrpSpPr/>
              <p:nvPr/>
            </p:nvGrpSpPr>
            <p:grpSpPr>
              <a:xfrm rot="10800000">
                <a:off x="2241808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375" name="正方形/長方形 374">
                  <a:extLst>
                    <a:ext uri="{FF2B5EF4-FFF2-40B4-BE49-F238E27FC236}">
                      <a16:creationId xmlns:a16="http://schemas.microsoft.com/office/drawing/2014/main" id="{E6AE9538-3C3D-6187-7827-79C5CA2CEB6C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6" name="四角形: 角を丸くする 375">
                  <a:extLst>
                    <a:ext uri="{FF2B5EF4-FFF2-40B4-BE49-F238E27FC236}">
                      <a16:creationId xmlns:a16="http://schemas.microsoft.com/office/drawing/2014/main" id="{5D1CD988-46E1-56C8-A051-2F4DA90FEE1F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7" name="四角形: 角を丸くする 376">
                  <a:extLst>
                    <a:ext uri="{FF2B5EF4-FFF2-40B4-BE49-F238E27FC236}">
                      <a16:creationId xmlns:a16="http://schemas.microsoft.com/office/drawing/2014/main" id="{4D54C2CC-3013-0481-5BEE-13F42A3B1244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8" name="四角形: 角を丸くする 377">
                  <a:extLst>
                    <a:ext uri="{FF2B5EF4-FFF2-40B4-BE49-F238E27FC236}">
                      <a16:creationId xmlns:a16="http://schemas.microsoft.com/office/drawing/2014/main" id="{C995FA3A-003C-796B-9A79-B157C860752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0" name="グループ化 359">
                <a:extLst>
                  <a:ext uri="{FF2B5EF4-FFF2-40B4-BE49-F238E27FC236}">
                    <a16:creationId xmlns:a16="http://schemas.microsoft.com/office/drawing/2014/main" id="{49D508FB-3BF4-E111-2C2E-F79B0D9FC148}"/>
                  </a:ext>
                </a:extLst>
              </p:cNvPr>
              <p:cNvGrpSpPr/>
              <p:nvPr/>
            </p:nvGrpSpPr>
            <p:grpSpPr>
              <a:xfrm rot="10800000">
                <a:off x="1758426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371" name="正方形/長方形 370">
                  <a:extLst>
                    <a:ext uri="{FF2B5EF4-FFF2-40B4-BE49-F238E27FC236}">
                      <a16:creationId xmlns:a16="http://schemas.microsoft.com/office/drawing/2014/main" id="{C1257B43-F404-121F-929E-1DAE5FBAD18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2" name="四角形: 角を丸くする 371">
                  <a:extLst>
                    <a:ext uri="{FF2B5EF4-FFF2-40B4-BE49-F238E27FC236}">
                      <a16:creationId xmlns:a16="http://schemas.microsoft.com/office/drawing/2014/main" id="{23CBA4DB-C9F9-47B2-8373-7AC9C388DD17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3" name="四角形: 角を丸くする 372">
                  <a:extLst>
                    <a:ext uri="{FF2B5EF4-FFF2-40B4-BE49-F238E27FC236}">
                      <a16:creationId xmlns:a16="http://schemas.microsoft.com/office/drawing/2014/main" id="{665C3175-9E0D-631E-5C76-7705579CF37F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4" name="四角形: 角を丸くする 373">
                  <a:extLst>
                    <a:ext uri="{FF2B5EF4-FFF2-40B4-BE49-F238E27FC236}">
                      <a16:creationId xmlns:a16="http://schemas.microsoft.com/office/drawing/2014/main" id="{6B8900D4-ABA3-1E8F-6122-3E76D5D02D94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1" name="グループ化 360">
                <a:extLst>
                  <a:ext uri="{FF2B5EF4-FFF2-40B4-BE49-F238E27FC236}">
                    <a16:creationId xmlns:a16="http://schemas.microsoft.com/office/drawing/2014/main" id="{58987AE8-AD10-CBD1-C58E-3EECBF46E0FE}"/>
                  </a:ext>
                </a:extLst>
              </p:cNvPr>
              <p:cNvGrpSpPr/>
              <p:nvPr/>
            </p:nvGrpSpPr>
            <p:grpSpPr>
              <a:xfrm rot="10800000">
                <a:off x="1282552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367" name="正方形/長方形 366">
                  <a:extLst>
                    <a:ext uri="{FF2B5EF4-FFF2-40B4-BE49-F238E27FC236}">
                      <a16:creationId xmlns:a16="http://schemas.microsoft.com/office/drawing/2014/main" id="{32072BD7-69A2-33F0-CEEB-8A2F4EA28A3D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8" name="四角形: 角を丸くする 367">
                  <a:extLst>
                    <a:ext uri="{FF2B5EF4-FFF2-40B4-BE49-F238E27FC236}">
                      <a16:creationId xmlns:a16="http://schemas.microsoft.com/office/drawing/2014/main" id="{7618C4C5-5CB4-F26C-9A71-742971DC3CB7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9" name="四角形: 角を丸くする 368">
                  <a:extLst>
                    <a:ext uri="{FF2B5EF4-FFF2-40B4-BE49-F238E27FC236}">
                      <a16:creationId xmlns:a16="http://schemas.microsoft.com/office/drawing/2014/main" id="{D10CCA30-8A35-429E-E8F3-F06E0C5673A6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70" name="四角形: 角を丸くする 369">
                  <a:extLst>
                    <a:ext uri="{FF2B5EF4-FFF2-40B4-BE49-F238E27FC236}">
                      <a16:creationId xmlns:a16="http://schemas.microsoft.com/office/drawing/2014/main" id="{0308F982-5208-3B80-3728-F32EF1DC5634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62" name="グループ化 361">
                <a:extLst>
                  <a:ext uri="{FF2B5EF4-FFF2-40B4-BE49-F238E27FC236}">
                    <a16:creationId xmlns:a16="http://schemas.microsoft.com/office/drawing/2014/main" id="{2379AFA1-F553-E764-66D4-47F6CBCDDAD0}"/>
                  </a:ext>
                </a:extLst>
              </p:cNvPr>
              <p:cNvGrpSpPr/>
              <p:nvPr/>
            </p:nvGrpSpPr>
            <p:grpSpPr>
              <a:xfrm rot="10800000">
                <a:off x="808282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363" name="正方形/長方形 362">
                  <a:extLst>
                    <a:ext uri="{FF2B5EF4-FFF2-40B4-BE49-F238E27FC236}">
                      <a16:creationId xmlns:a16="http://schemas.microsoft.com/office/drawing/2014/main" id="{DC0C8507-6607-3679-C686-E003C06D3D8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4" name="四角形: 角を丸くする 363">
                  <a:extLst>
                    <a:ext uri="{FF2B5EF4-FFF2-40B4-BE49-F238E27FC236}">
                      <a16:creationId xmlns:a16="http://schemas.microsoft.com/office/drawing/2014/main" id="{2E3258E0-D175-3F23-0DB9-F17CF696FF3C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5" name="四角形: 角を丸くする 364">
                  <a:extLst>
                    <a:ext uri="{FF2B5EF4-FFF2-40B4-BE49-F238E27FC236}">
                      <a16:creationId xmlns:a16="http://schemas.microsoft.com/office/drawing/2014/main" id="{C17D6C84-8D05-A452-4E65-E6C1D170F32C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66" name="四角形: 角を丸くする 365">
                  <a:extLst>
                    <a:ext uri="{FF2B5EF4-FFF2-40B4-BE49-F238E27FC236}">
                      <a16:creationId xmlns:a16="http://schemas.microsoft.com/office/drawing/2014/main" id="{39F306C3-8FF6-5B43-6DD5-9E26E624211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326" name="グループ化 325">
              <a:extLst>
                <a:ext uri="{FF2B5EF4-FFF2-40B4-BE49-F238E27FC236}">
                  <a16:creationId xmlns:a16="http://schemas.microsoft.com/office/drawing/2014/main" id="{0FEDC952-1E5B-77FD-CE55-69202774770D}"/>
                </a:ext>
              </a:extLst>
            </p:cNvPr>
            <p:cNvGrpSpPr/>
            <p:nvPr/>
          </p:nvGrpSpPr>
          <p:grpSpPr>
            <a:xfrm rot="10800000">
              <a:off x="796334" y="4983142"/>
              <a:ext cx="2805367" cy="648000"/>
              <a:chOff x="1394467" y="4001526"/>
              <a:chExt cx="2805367" cy="648000"/>
            </a:xfrm>
          </p:grpSpPr>
          <p:grpSp>
            <p:nvGrpSpPr>
              <p:cNvPr id="327" name="グループ化 326">
                <a:extLst>
                  <a:ext uri="{FF2B5EF4-FFF2-40B4-BE49-F238E27FC236}">
                    <a16:creationId xmlns:a16="http://schemas.microsoft.com/office/drawing/2014/main" id="{0F6426DA-EA92-563B-C7D5-4261B9AC92EB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53" name="正方形/長方形 352">
                  <a:extLst>
                    <a:ext uri="{FF2B5EF4-FFF2-40B4-BE49-F238E27FC236}">
                      <a16:creationId xmlns:a16="http://schemas.microsoft.com/office/drawing/2014/main" id="{C88BE0FC-AD0E-2A65-A6BB-0224BB5789C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4" name="四角形: 角を丸くする 353">
                  <a:extLst>
                    <a:ext uri="{FF2B5EF4-FFF2-40B4-BE49-F238E27FC236}">
                      <a16:creationId xmlns:a16="http://schemas.microsoft.com/office/drawing/2014/main" id="{C4C2887C-56CC-0DAD-D974-9288F735605E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5" name="四角形: 角を丸くする 354">
                  <a:extLst>
                    <a:ext uri="{FF2B5EF4-FFF2-40B4-BE49-F238E27FC236}">
                      <a16:creationId xmlns:a16="http://schemas.microsoft.com/office/drawing/2014/main" id="{96FB3FA8-272C-4CB3-5EBC-F75B5C1E1BE8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6" name="四角形: 角を丸くする 355">
                  <a:extLst>
                    <a:ext uri="{FF2B5EF4-FFF2-40B4-BE49-F238E27FC236}">
                      <a16:creationId xmlns:a16="http://schemas.microsoft.com/office/drawing/2014/main" id="{F3C71049-EB2D-905A-FC6D-ADC9EB96382A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28" name="グループ化 327">
                <a:extLst>
                  <a:ext uri="{FF2B5EF4-FFF2-40B4-BE49-F238E27FC236}">
                    <a16:creationId xmlns:a16="http://schemas.microsoft.com/office/drawing/2014/main" id="{6D6D8443-D56D-3FB4-114F-B4B90D7031E2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49" name="正方形/長方形 348">
                  <a:extLst>
                    <a:ext uri="{FF2B5EF4-FFF2-40B4-BE49-F238E27FC236}">
                      <a16:creationId xmlns:a16="http://schemas.microsoft.com/office/drawing/2014/main" id="{EA05C57F-9ACE-383E-5513-55E93D92A21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0" name="四角形: 角を丸くする 349">
                  <a:extLst>
                    <a:ext uri="{FF2B5EF4-FFF2-40B4-BE49-F238E27FC236}">
                      <a16:creationId xmlns:a16="http://schemas.microsoft.com/office/drawing/2014/main" id="{A2524422-C9E3-6D6C-84CC-F5D868437015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1" name="四角形: 角を丸くする 350">
                  <a:extLst>
                    <a:ext uri="{FF2B5EF4-FFF2-40B4-BE49-F238E27FC236}">
                      <a16:creationId xmlns:a16="http://schemas.microsoft.com/office/drawing/2014/main" id="{E2A41CA1-F7B8-72D2-950F-82F9E41785B0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52" name="四角形: 角を丸くする 351">
                  <a:extLst>
                    <a:ext uri="{FF2B5EF4-FFF2-40B4-BE49-F238E27FC236}">
                      <a16:creationId xmlns:a16="http://schemas.microsoft.com/office/drawing/2014/main" id="{F4205C13-A39C-86D2-5C96-8D75FF64D5E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29" name="グループ化 328">
                <a:extLst>
                  <a:ext uri="{FF2B5EF4-FFF2-40B4-BE49-F238E27FC236}">
                    <a16:creationId xmlns:a16="http://schemas.microsoft.com/office/drawing/2014/main" id="{F017F40D-98FD-0D6D-933E-40D0A8B6F057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45" name="正方形/長方形 344">
                  <a:extLst>
                    <a:ext uri="{FF2B5EF4-FFF2-40B4-BE49-F238E27FC236}">
                      <a16:creationId xmlns:a16="http://schemas.microsoft.com/office/drawing/2014/main" id="{9C116E16-AB4D-3C30-A643-CED671FDEFE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6" name="四角形: 角を丸くする 345">
                  <a:extLst>
                    <a:ext uri="{FF2B5EF4-FFF2-40B4-BE49-F238E27FC236}">
                      <a16:creationId xmlns:a16="http://schemas.microsoft.com/office/drawing/2014/main" id="{CAB0E2B3-B10B-B9F2-517D-1F34FE7B64E1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7" name="四角形: 角を丸くする 346">
                  <a:extLst>
                    <a:ext uri="{FF2B5EF4-FFF2-40B4-BE49-F238E27FC236}">
                      <a16:creationId xmlns:a16="http://schemas.microsoft.com/office/drawing/2014/main" id="{1B05BF95-2B17-E7A9-444B-3CF09EE3F812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8" name="四角形: 角を丸くする 347">
                  <a:extLst>
                    <a:ext uri="{FF2B5EF4-FFF2-40B4-BE49-F238E27FC236}">
                      <a16:creationId xmlns:a16="http://schemas.microsoft.com/office/drawing/2014/main" id="{EE3B8381-D8ED-0063-9A0A-8F8ED626616A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30" name="グループ化 329">
                <a:extLst>
                  <a:ext uri="{FF2B5EF4-FFF2-40B4-BE49-F238E27FC236}">
                    <a16:creationId xmlns:a16="http://schemas.microsoft.com/office/drawing/2014/main" id="{0785EAC1-54B1-C130-ADB6-0C40C14E8CBE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41" name="正方形/長方形 340">
                  <a:extLst>
                    <a:ext uri="{FF2B5EF4-FFF2-40B4-BE49-F238E27FC236}">
                      <a16:creationId xmlns:a16="http://schemas.microsoft.com/office/drawing/2014/main" id="{7DA9795C-481F-AD33-6BED-EB9D262351F8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2" name="四角形: 角を丸くする 341">
                  <a:extLst>
                    <a:ext uri="{FF2B5EF4-FFF2-40B4-BE49-F238E27FC236}">
                      <a16:creationId xmlns:a16="http://schemas.microsoft.com/office/drawing/2014/main" id="{411B3F89-A631-98B5-480C-D9C78EA199C4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3" name="四角形: 角を丸くする 342">
                  <a:extLst>
                    <a:ext uri="{FF2B5EF4-FFF2-40B4-BE49-F238E27FC236}">
                      <a16:creationId xmlns:a16="http://schemas.microsoft.com/office/drawing/2014/main" id="{562E949E-3146-1334-9C7B-2BF7CCC53D71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4" name="四角形: 角を丸くする 343">
                  <a:extLst>
                    <a:ext uri="{FF2B5EF4-FFF2-40B4-BE49-F238E27FC236}">
                      <a16:creationId xmlns:a16="http://schemas.microsoft.com/office/drawing/2014/main" id="{A02CC67D-76E2-C58B-B6FA-81BF92C3DF50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31" name="グループ化 330">
                <a:extLst>
                  <a:ext uri="{FF2B5EF4-FFF2-40B4-BE49-F238E27FC236}">
                    <a16:creationId xmlns:a16="http://schemas.microsoft.com/office/drawing/2014/main" id="{E91DEBA3-839A-BEEE-910E-B512DC05F814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37" name="正方形/長方形 336">
                  <a:extLst>
                    <a:ext uri="{FF2B5EF4-FFF2-40B4-BE49-F238E27FC236}">
                      <a16:creationId xmlns:a16="http://schemas.microsoft.com/office/drawing/2014/main" id="{8AC7C05A-62D6-A75B-56C4-5F19AA1C994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8" name="四角形: 角を丸くする 337">
                  <a:extLst>
                    <a:ext uri="{FF2B5EF4-FFF2-40B4-BE49-F238E27FC236}">
                      <a16:creationId xmlns:a16="http://schemas.microsoft.com/office/drawing/2014/main" id="{FFCBE695-6D21-DF8D-FCF5-54DD48141A9F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9" name="四角形: 角を丸くする 338">
                  <a:extLst>
                    <a:ext uri="{FF2B5EF4-FFF2-40B4-BE49-F238E27FC236}">
                      <a16:creationId xmlns:a16="http://schemas.microsoft.com/office/drawing/2014/main" id="{FF6DF793-8407-D91B-ACF3-ACB150297F49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40" name="四角形: 角を丸くする 339">
                  <a:extLst>
                    <a:ext uri="{FF2B5EF4-FFF2-40B4-BE49-F238E27FC236}">
                      <a16:creationId xmlns:a16="http://schemas.microsoft.com/office/drawing/2014/main" id="{8D1FB1D1-49E8-17B8-CA7E-DC408EE95598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332" name="グループ化 331">
                <a:extLst>
                  <a:ext uri="{FF2B5EF4-FFF2-40B4-BE49-F238E27FC236}">
                    <a16:creationId xmlns:a16="http://schemas.microsoft.com/office/drawing/2014/main" id="{C45F540E-1E48-B0C9-F635-346F079EF891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333" name="正方形/長方形 332">
                  <a:extLst>
                    <a:ext uri="{FF2B5EF4-FFF2-40B4-BE49-F238E27FC236}">
                      <a16:creationId xmlns:a16="http://schemas.microsoft.com/office/drawing/2014/main" id="{EC15F42C-B9CC-2566-043A-D08D35D76FE4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4" name="四角形: 角を丸くする 333">
                  <a:extLst>
                    <a:ext uri="{FF2B5EF4-FFF2-40B4-BE49-F238E27FC236}">
                      <a16:creationId xmlns:a16="http://schemas.microsoft.com/office/drawing/2014/main" id="{0438CA67-C1C9-5A69-B223-FC754EF03FBA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5" name="四角形: 角を丸くする 334">
                  <a:extLst>
                    <a:ext uri="{FF2B5EF4-FFF2-40B4-BE49-F238E27FC236}">
                      <a16:creationId xmlns:a16="http://schemas.microsoft.com/office/drawing/2014/main" id="{645EF98F-E156-6C7C-F9D6-1B2EF7700610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336" name="四角形: 角を丸くする 335">
                  <a:extLst>
                    <a:ext uri="{FF2B5EF4-FFF2-40B4-BE49-F238E27FC236}">
                      <a16:creationId xmlns:a16="http://schemas.microsoft.com/office/drawing/2014/main" id="{4390B151-C881-6493-BA0F-35DF2A9C8720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grpSp>
        <p:nvGrpSpPr>
          <p:cNvPr id="417" name="グループ化 416">
            <a:extLst>
              <a:ext uri="{FF2B5EF4-FFF2-40B4-BE49-F238E27FC236}">
                <a16:creationId xmlns:a16="http://schemas.microsoft.com/office/drawing/2014/main" id="{6B3583F1-F9A1-0ED4-C618-A3915B18BF35}"/>
              </a:ext>
            </a:extLst>
          </p:cNvPr>
          <p:cNvGrpSpPr/>
          <p:nvPr/>
        </p:nvGrpSpPr>
        <p:grpSpPr>
          <a:xfrm>
            <a:off x="3627658" y="3023810"/>
            <a:ext cx="3205673" cy="2609525"/>
            <a:chOff x="796334" y="3021617"/>
            <a:chExt cx="3205673" cy="2609525"/>
          </a:xfrm>
        </p:grpSpPr>
        <p:sp>
          <p:nvSpPr>
            <p:cNvPr id="418" name="正方形/長方形 417">
              <a:extLst>
                <a:ext uri="{FF2B5EF4-FFF2-40B4-BE49-F238E27FC236}">
                  <a16:creationId xmlns:a16="http://schemas.microsoft.com/office/drawing/2014/main" id="{7FD06819-4277-64A8-6E7B-CB6ACA1ADF94}"/>
                </a:ext>
              </a:extLst>
            </p:cNvPr>
            <p:cNvSpPr/>
            <p:nvPr/>
          </p:nvSpPr>
          <p:spPr>
            <a:xfrm rot="10800000">
              <a:off x="3786007" y="4168321"/>
              <a:ext cx="216000" cy="324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19" name="グループ化 418">
              <a:extLst>
                <a:ext uri="{FF2B5EF4-FFF2-40B4-BE49-F238E27FC236}">
                  <a16:creationId xmlns:a16="http://schemas.microsoft.com/office/drawing/2014/main" id="{156B9A37-E317-5F5B-300D-5B258DA8D007}"/>
                </a:ext>
              </a:extLst>
            </p:cNvPr>
            <p:cNvGrpSpPr/>
            <p:nvPr/>
          </p:nvGrpSpPr>
          <p:grpSpPr>
            <a:xfrm rot="10800000">
              <a:off x="796334" y="4003159"/>
              <a:ext cx="2805367" cy="648000"/>
              <a:chOff x="1394467" y="4001526"/>
              <a:chExt cx="2805367" cy="648000"/>
            </a:xfrm>
          </p:grpSpPr>
          <p:grpSp>
            <p:nvGrpSpPr>
              <p:cNvPr id="482" name="グループ化 481">
                <a:extLst>
                  <a:ext uri="{FF2B5EF4-FFF2-40B4-BE49-F238E27FC236}">
                    <a16:creationId xmlns:a16="http://schemas.microsoft.com/office/drawing/2014/main" id="{ACDA1E7D-41E7-E841-3EEA-1CE8BC8DD4F6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508" name="正方形/長方形 507">
                  <a:extLst>
                    <a:ext uri="{FF2B5EF4-FFF2-40B4-BE49-F238E27FC236}">
                      <a16:creationId xmlns:a16="http://schemas.microsoft.com/office/drawing/2014/main" id="{210D5453-15BA-8DAD-6964-0EC32D9F655C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9" name="四角形: 角を丸くする 508">
                  <a:extLst>
                    <a:ext uri="{FF2B5EF4-FFF2-40B4-BE49-F238E27FC236}">
                      <a16:creationId xmlns:a16="http://schemas.microsoft.com/office/drawing/2014/main" id="{CCB1E700-9F6A-2CE8-C52F-5291BBFC2FB5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10" name="四角形: 角を丸くする 509">
                  <a:extLst>
                    <a:ext uri="{FF2B5EF4-FFF2-40B4-BE49-F238E27FC236}">
                      <a16:creationId xmlns:a16="http://schemas.microsoft.com/office/drawing/2014/main" id="{94B6D140-037A-972B-306A-64BB538CF548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11" name="四角形: 角を丸くする 510">
                  <a:extLst>
                    <a:ext uri="{FF2B5EF4-FFF2-40B4-BE49-F238E27FC236}">
                      <a16:creationId xmlns:a16="http://schemas.microsoft.com/office/drawing/2014/main" id="{8C55B5D6-675D-4698-2044-4D6CF7AB4713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83" name="グループ化 482">
                <a:extLst>
                  <a:ext uri="{FF2B5EF4-FFF2-40B4-BE49-F238E27FC236}">
                    <a16:creationId xmlns:a16="http://schemas.microsoft.com/office/drawing/2014/main" id="{93382197-2554-3E99-43E3-C48B4C9D279F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504" name="正方形/長方形 503">
                  <a:extLst>
                    <a:ext uri="{FF2B5EF4-FFF2-40B4-BE49-F238E27FC236}">
                      <a16:creationId xmlns:a16="http://schemas.microsoft.com/office/drawing/2014/main" id="{F59B4B03-BCA9-FE30-21D8-3A5A28DECB0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5" name="四角形: 角を丸くする 504">
                  <a:extLst>
                    <a:ext uri="{FF2B5EF4-FFF2-40B4-BE49-F238E27FC236}">
                      <a16:creationId xmlns:a16="http://schemas.microsoft.com/office/drawing/2014/main" id="{1464639B-B56C-CC0D-A5C1-F730DA62087F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6" name="四角形: 角を丸くする 505">
                  <a:extLst>
                    <a:ext uri="{FF2B5EF4-FFF2-40B4-BE49-F238E27FC236}">
                      <a16:creationId xmlns:a16="http://schemas.microsoft.com/office/drawing/2014/main" id="{87F91818-F319-1E54-641B-9F658FAF5790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7" name="四角形: 角を丸くする 506">
                  <a:extLst>
                    <a:ext uri="{FF2B5EF4-FFF2-40B4-BE49-F238E27FC236}">
                      <a16:creationId xmlns:a16="http://schemas.microsoft.com/office/drawing/2014/main" id="{27A048C8-7FAA-11EE-C583-8C8A3EB5A7FC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84" name="グループ化 483">
                <a:extLst>
                  <a:ext uri="{FF2B5EF4-FFF2-40B4-BE49-F238E27FC236}">
                    <a16:creationId xmlns:a16="http://schemas.microsoft.com/office/drawing/2014/main" id="{9C949A5D-7416-800D-1D58-8031C4EC9CEC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500" name="正方形/長方形 499">
                  <a:extLst>
                    <a:ext uri="{FF2B5EF4-FFF2-40B4-BE49-F238E27FC236}">
                      <a16:creationId xmlns:a16="http://schemas.microsoft.com/office/drawing/2014/main" id="{52BCCCBB-2697-17C7-ED1B-D4715FB1F3E5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1" name="四角形: 角を丸くする 500">
                  <a:extLst>
                    <a:ext uri="{FF2B5EF4-FFF2-40B4-BE49-F238E27FC236}">
                      <a16:creationId xmlns:a16="http://schemas.microsoft.com/office/drawing/2014/main" id="{119B5222-646E-665A-0FEB-36DEBBB6678F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2" name="四角形: 角を丸くする 501">
                  <a:extLst>
                    <a:ext uri="{FF2B5EF4-FFF2-40B4-BE49-F238E27FC236}">
                      <a16:creationId xmlns:a16="http://schemas.microsoft.com/office/drawing/2014/main" id="{F69BB86F-18C8-313C-7680-FC49A9E8E86F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03" name="四角形: 角を丸くする 502">
                  <a:extLst>
                    <a:ext uri="{FF2B5EF4-FFF2-40B4-BE49-F238E27FC236}">
                      <a16:creationId xmlns:a16="http://schemas.microsoft.com/office/drawing/2014/main" id="{6A552A9B-94B2-D655-FB51-1727CE677797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85" name="グループ化 484">
                <a:extLst>
                  <a:ext uri="{FF2B5EF4-FFF2-40B4-BE49-F238E27FC236}">
                    <a16:creationId xmlns:a16="http://schemas.microsoft.com/office/drawing/2014/main" id="{918DCF32-B4C4-2E94-ACF6-953F66CB1815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96" name="正方形/長方形 495">
                  <a:extLst>
                    <a:ext uri="{FF2B5EF4-FFF2-40B4-BE49-F238E27FC236}">
                      <a16:creationId xmlns:a16="http://schemas.microsoft.com/office/drawing/2014/main" id="{60026E45-293F-474D-5620-12017A391795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7" name="四角形: 角を丸くする 496">
                  <a:extLst>
                    <a:ext uri="{FF2B5EF4-FFF2-40B4-BE49-F238E27FC236}">
                      <a16:creationId xmlns:a16="http://schemas.microsoft.com/office/drawing/2014/main" id="{DEBAF36E-8F1A-C71B-D522-0B87C3188DD7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8" name="四角形: 角を丸くする 497">
                  <a:extLst>
                    <a:ext uri="{FF2B5EF4-FFF2-40B4-BE49-F238E27FC236}">
                      <a16:creationId xmlns:a16="http://schemas.microsoft.com/office/drawing/2014/main" id="{6870D65B-997F-91AD-A821-3669A4AE9118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9" name="四角形: 角を丸くする 498">
                  <a:extLst>
                    <a:ext uri="{FF2B5EF4-FFF2-40B4-BE49-F238E27FC236}">
                      <a16:creationId xmlns:a16="http://schemas.microsoft.com/office/drawing/2014/main" id="{1A136658-3064-F6BC-85DD-A04DC88F8B6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86" name="グループ化 485">
                <a:extLst>
                  <a:ext uri="{FF2B5EF4-FFF2-40B4-BE49-F238E27FC236}">
                    <a16:creationId xmlns:a16="http://schemas.microsoft.com/office/drawing/2014/main" id="{72398750-67C2-20D2-0A6F-60D98A169351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92" name="正方形/長方形 491">
                  <a:extLst>
                    <a:ext uri="{FF2B5EF4-FFF2-40B4-BE49-F238E27FC236}">
                      <a16:creationId xmlns:a16="http://schemas.microsoft.com/office/drawing/2014/main" id="{9AE25A66-A53F-0D3E-05D8-449F710219AE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3" name="四角形: 角を丸くする 492">
                  <a:extLst>
                    <a:ext uri="{FF2B5EF4-FFF2-40B4-BE49-F238E27FC236}">
                      <a16:creationId xmlns:a16="http://schemas.microsoft.com/office/drawing/2014/main" id="{3F08E4D9-A05A-C125-20B9-E71127DBFB45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4" name="四角形: 角を丸くする 493">
                  <a:extLst>
                    <a:ext uri="{FF2B5EF4-FFF2-40B4-BE49-F238E27FC236}">
                      <a16:creationId xmlns:a16="http://schemas.microsoft.com/office/drawing/2014/main" id="{C5D17A1E-AB08-CED2-88C5-CAD667C058DB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5" name="四角形: 角を丸くする 494">
                  <a:extLst>
                    <a:ext uri="{FF2B5EF4-FFF2-40B4-BE49-F238E27FC236}">
                      <a16:creationId xmlns:a16="http://schemas.microsoft.com/office/drawing/2014/main" id="{63DCCD5B-3A73-D207-3D60-B7E304553EA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87" name="グループ化 486">
                <a:extLst>
                  <a:ext uri="{FF2B5EF4-FFF2-40B4-BE49-F238E27FC236}">
                    <a16:creationId xmlns:a16="http://schemas.microsoft.com/office/drawing/2014/main" id="{6BF3011F-3105-749E-66F2-D3ACF3B76506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88" name="正方形/長方形 487">
                  <a:extLst>
                    <a:ext uri="{FF2B5EF4-FFF2-40B4-BE49-F238E27FC236}">
                      <a16:creationId xmlns:a16="http://schemas.microsoft.com/office/drawing/2014/main" id="{B685574B-764A-037F-DE65-64093EA8F8A0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9" name="四角形: 角を丸くする 488">
                  <a:extLst>
                    <a:ext uri="{FF2B5EF4-FFF2-40B4-BE49-F238E27FC236}">
                      <a16:creationId xmlns:a16="http://schemas.microsoft.com/office/drawing/2014/main" id="{95417718-9B5C-C22C-B758-A6EB7A3C83B3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0" name="四角形: 角を丸くする 489">
                  <a:extLst>
                    <a:ext uri="{FF2B5EF4-FFF2-40B4-BE49-F238E27FC236}">
                      <a16:creationId xmlns:a16="http://schemas.microsoft.com/office/drawing/2014/main" id="{5D378CD2-79FE-1885-9FE0-7082C7BCE573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91" name="四角形: 角を丸くする 490">
                  <a:extLst>
                    <a:ext uri="{FF2B5EF4-FFF2-40B4-BE49-F238E27FC236}">
                      <a16:creationId xmlns:a16="http://schemas.microsoft.com/office/drawing/2014/main" id="{5510EE6E-9753-8A13-6096-7EB88DFBE61B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20" name="グループ化 419">
              <a:extLst>
                <a:ext uri="{FF2B5EF4-FFF2-40B4-BE49-F238E27FC236}">
                  <a16:creationId xmlns:a16="http://schemas.microsoft.com/office/drawing/2014/main" id="{A45D3273-5D1D-BEC9-E027-A3BBB5A8AECD}"/>
                </a:ext>
              </a:extLst>
            </p:cNvPr>
            <p:cNvGrpSpPr/>
            <p:nvPr/>
          </p:nvGrpSpPr>
          <p:grpSpPr>
            <a:xfrm>
              <a:off x="808282" y="3021617"/>
              <a:ext cx="2805367" cy="648000"/>
              <a:chOff x="808282" y="3021617"/>
              <a:chExt cx="2805367" cy="648000"/>
            </a:xfrm>
          </p:grpSpPr>
          <p:grpSp>
            <p:nvGrpSpPr>
              <p:cNvPr id="452" name="グループ化 451">
                <a:extLst>
                  <a:ext uri="{FF2B5EF4-FFF2-40B4-BE49-F238E27FC236}">
                    <a16:creationId xmlns:a16="http://schemas.microsoft.com/office/drawing/2014/main" id="{14701303-6203-96AB-92EE-FFE333B2F6F6}"/>
                  </a:ext>
                </a:extLst>
              </p:cNvPr>
              <p:cNvGrpSpPr/>
              <p:nvPr/>
            </p:nvGrpSpPr>
            <p:grpSpPr>
              <a:xfrm rot="10800000">
                <a:off x="3195007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478" name="正方形/長方形 477">
                  <a:extLst>
                    <a:ext uri="{FF2B5EF4-FFF2-40B4-BE49-F238E27FC236}">
                      <a16:creationId xmlns:a16="http://schemas.microsoft.com/office/drawing/2014/main" id="{B67AD954-5263-C509-6B3C-D33482EEDDF5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9" name="四角形: 角を丸くする 478">
                  <a:extLst>
                    <a:ext uri="{FF2B5EF4-FFF2-40B4-BE49-F238E27FC236}">
                      <a16:creationId xmlns:a16="http://schemas.microsoft.com/office/drawing/2014/main" id="{925C8ECF-2C00-416A-6F1A-65637A4E0768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0" name="四角形: 角を丸くする 479">
                  <a:extLst>
                    <a:ext uri="{FF2B5EF4-FFF2-40B4-BE49-F238E27FC236}">
                      <a16:creationId xmlns:a16="http://schemas.microsoft.com/office/drawing/2014/main" id="{D6350EBD-2FC8-10E9-320E-58E34409F167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81" name="四角形: 角を丸くする 480">
                  <a:extLst>
                    <a:ext uri="{FF2B5EF4-FFF2-40B4-BE49-F238E27FC236}">
                      <a16:creationId xmlns:a16="http://schemas.microsoft.com/office/drawing/2014/main" id="{D56FEC39-0B13-D034-104A-47EF860768B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53" name="グループ化 452">
                <a:extLst>
                  <a:ext uri="{FF2B5EF4-FFF2-40B4-BE49-F238E27FC236}">
                    <a16:creationId xmlns:a16="http://schemas.microsoft.com/office/drawing/2014/main" id="{70D34340-2D84-4CF1-0C4A-4EC41618D2BD}"/>
                  </a:ext>
                </a:extLst>
              </p:cNvPr>
              <p:cNvGrpSpPr/>
              <p:nvPr/>
            </p:nvGrpSpPr>
            <p:grpSpPr>
              <a:xfrm rot="10800000">
                <a:off x="2720630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474" name="正方形/長方形 473">
                  <a:extLst>
                    <a:ext uri="{FF2B5EF4-FFF2-40B4-BE49-F238E27FC236}">
                      <a16:creationId xmlns:a16="http://schemas.microsoft.com/office/drawing/2014/main" id="{EDCBEEDC-D7CF-9DE2-648B-A4DD04A06B9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5" name="四角形: 角を丸くする 474">
                  <a:extLst>
                    <a:ext uri="{FF2B5EF4-FFF2-40B4-BE49-F238E27FC236}">
                      <a16:creationId xmlns:a16="http://schemas.microsoft.com/office/drawing/2014/main" id="{6AB6513C-8ECC-A656-53B7-7ADE449F3E6E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6" name="四角形: 角を丸くする 475">
                  <a:extLst>
                    <a:ext uri="{FF2B5EF4-FFF2-40B4-BE49-F238E27FC236}">
                      <a16:creationId xmlns:a16="http://schemas.microsoft.com/office/drawing/2014/main" id="{8E0722A0-FF82-FC37-5218-376AEE3EB3EF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7" name="四角形: 角を丸くする 476">
                  <a:extLst>
                    <a:ext uri="{FF2B5EF4-FFF2-40B4-BE49-F238E27FC236}">
                      <a16:creationId xmlns:a16="http://schemas.microsoft.com/office/drawing/2014/main" id="{6BB2414E-D3F0-8FFA-8BE0-6C2A3918504D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54" name="グループ化 453">
                <a:extLst>
                  <a:ext uri="{FF2B5EF4-FFF2-40B4-BE49-F238E27FC236}">
                    <a16:creationId xmlns:a16="http://schemas.microsoft.com/office/drawing/2014/main" id="{2301DFE2-D301-5CC0-71F3-954B5B8456C0}"/>
                  </a:ext>
                </a:extLst>
              </p:cNvPr>
              <p:cNvGrpSpPr/>
              <p:nvPr/>
            </p:nvGrpSpPr>
            <p:grpSpPr>
              <a:xfrm rot="10800000">
                <a:off x="2241808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470" name="正方形/長方形 469">
                  <a:extLst>
                    <a:ext uri="{FF2B5EF4-FFF2-40B4-BE49-F238E27FC236}">
                      <a16:creationId xmlns:a16="http://schemas.microsoft.com/office/drawing/2014/main" id="{E1597DB8-13E8-B9A1-FBC7-2BCD5B388F01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1" name="四角形: 角を丸くする 470">
                  <a:extLst>
                    <a:ext uri="{FF2B5EF4-FFF2-40B4-BE49-F238E27FC236}">
                      <a16:creationId xmlns:a16="http://schemas.microsoft.com/office/drawing/2014/main" id="{1AC43A97-FBA2-99FE-00FB-4F3528E7B1A0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2" name="四角形: 角を丸くする 471">
                  <a:extLst>
                    <a:ext uri="{FF2B5EF4-FFF2-40B4-BE49-F238E27FC236}">
                      <a16:creationId xmlns:a16="http://schemas.microsoft.com/office/drawing/2014/main" id="{A90F4904-33A2-3474-4E41-D0C917872EF2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73" name="四角形: 角を丸くする 472">
                  <a:extLst>
                    <a:ext uri="{FF2B5EF4-FFF2-40B4-BE49-F238E27FC236}">
                      <a16:creationId xmlns:a16="http://schemas.microsoft.com/office/drawing/2014/main" id="{6A4BA3E1-3F0E-5726-F8FC-229C5B5C5289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55" name="グループ化 454">
                <a:extLst>
                  <a:ext uri="{FF2B5EF4-FFF2-40B4-BE49-F238E27FC236}">
                    <a16:creationId xmlns:a16="http://schemas.microsoft.com/office/drawing/2014/main" id="{4CBB10DC-3354-A970-769D-9BD9298C8A93}"/>
                  </a:ext>
                </a:extLst>
              </p:cNvPr>
              <p:cNvGrpSpPr/>
              <p:nvPr/>
            </p:nvGrpSpPr>
            <p:grpSpPr>
              <a:xfrm rot="10800000">
                <a:off x="1758426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466" name="正方形/長方形 465">
                  <a:extLst>
                    <a:ext uri="{FF2B5EF4-FFF2-40B4-BE49-F238E27FC236}">
                      <a16:creationId xmlns:a16="http://schemas.microsoft.com/office/drawing/2014/main" id="{BECFACD7-7E9D-8BA0-0A6F-62D2843E3AD2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7" name="四角形: 角を丸くする 466">
                  <a:extLst>
                    <a:ext uri="{FF2B5EF4-FFF2-40B4-BE49-F238E27FC236}">
                      <a16:creationId xmlns:a16="http://schemas.microsoft.com/office/drawing/2014/main" id="{F1FDF3D9-3070-D7AF-50A9-2880A63DA38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8" name="四角形: 角を丸くする 467">
                  <a:extLst>
                    <a:ext uri="{FF2B5EF4-FFF2-40B4-BE49-F238E27FC236}">
                      <a16:creationId xmlns:a16="http://schemas.microsoft.com/office/drawing/2014/main" id="{2FFF6857-C611-BC0A-2E9C-7CD948D7A02A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9" name="四角形: 角を丸くする 468">
                  <a:extLst>
                    <a:ext uri="{FF2B5EF4-FFF2-40B4-BE49-F238E27FC236}">
                      <a16:creationId xmlns:a16="http://schemas.microsoft.com/office/drawing/2014/main" id="{B19FEEFB-54A9-FDD4-B935-67116D030625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56" name="グループ化 455">
                <a:extLst>
                  <a:ext uri="{FF2B5EF4-FFF2-40B4-BE49-F238E27FC236}">
                    <a16:creationId xmlns:a16="http://schemas.microsoft.com/office/drawing/2014/main" id="{76133C4A-6819-28D2-9245-251D294F75B3}"/>
                  </a:ext>
                </a:extLst>
              </p:cNvPr>
              <p:cNvGrpSpPr/>
              <p:nvPr/>
            </p:nvGrpSpPr>
            <p:grpSpPr>
              <a:xfrm rot="10800000">
                <a:off x="1282552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462" name="正方形/長方形 461">
                  <a:extLst>
                    <a:ext uri="{FF2B5EF4-FFF2-40B4-BE49-F238E27FC236}">
                      <a16:creationId xmlns:a16="http://schemas.microsoft.com/office/drawing/2014/main" id="{7F77CC6A-7D9A-9F6F-D1B4-3570113BC14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3" name="四角形: 角を丸くする 462">
                  <a:extLst>
                    <a:ext uri="{FF2B5EF4-FFF2-40B4-BE49-F238E27FC236}">
                      <a16:creationId xmlns:a16="http://schemas.microsoft.com/office/drawing/2014/main" id="{2F3DA2BB-A633-A631-1D8F-73DD987666D8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4" name="四角形: 角を丸くする 463">
                  <a:extLst>
                    <a:ext uri="{FF2B5EF4-FFF2-40B4-BE49-F238E27FC236}">
                      <a16:creationId xmlns:a16="http://schemas.microsoft.com/office/drawing/2014/main" id="{01F5F653-5242-7258-6090-4BA94D169690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5" name="四角形: 角を丸くする 464">
                  <a:extLst>
                    <a:ext uri="{FF2B5EF4-FFF2-40B4-BE49-F238E27FC236}">
                      <a16:creationId xmlns:a16="http://schemas.microsoft.com/office/drawing/2014/main" id="{1A10BF9D-D17A-00D0-B7F7-6F69D6FBA8E0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57" name="グループ化 456">
                <a:extLst>
                  <a:ext uri="{FF2B5EF4-FFF2-40B4-BE49-F238E27FC236}">
                    <a16:creationId xmlns:a16="http://schemas.microsoft.com/office/drawing/2014/main" id="{F719E9DA-0AD5-7F91-76EF-B46FEE2F6EB8}"/>
                  </a:ext>
                </a:extLst>
              </p:cNvPr>
              <p:cNvGrpSpPr/>
              <p:nvPr/>
            </p:nvGrpSpPr>
            <p:grpSpPr>
              <a:xfrm rot="10800000">
                <a:off x="808282" y="3021617"/>
                <a:ext cx="418642" cy="648000"/>
                <a:chOff x="3196702" y="1320135"/>
                <a:chExt cx="418642" cy="648000"/>
              </a:xfrm>
            </p:grpSpPr>
            <p:sp>
              <p:nvSpPr>
                <p:cNvPr id="458" name="正方形/長方形 457">
                  <a:extLst>
                    <a:ext uri="{FF2B5EF4-FFF2-40B4-BE49-F238E27FC236}">
                      <a16:creationId xmlns:a16="http://schemas.microsoft.com/office/drawing/2014/main" id="{27003E84-32E6-99F4-A6DD-B1220E593AEF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9" name="四角形: 角を丸くする 458">
                  <a:extLst>
                    <a:ext uri="{FF2B5EF4-FFF2-40B4-BE49-F238E27FC236}">
                      <a16:creationId xmlns:a16="http://schemas.microsoft.com/office/drawing/2014/main" id="{D8EFDFA8-F2F0-52A0-286F-0EF0EC2A4386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0" name="四角形: 角を丸くする 459">
                  <a:extLst>
                    <a:ext uri="{FF2B5EF4-FFF2-40B4-BE49-F238E27FC236}">
                      <a16:creationId xmlns:a16="http://schemas.microsoft.com/office/drawing/2014/main" id="{E97D4225-F6B8-C759-AEC2-27190BEF8C8A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61" name="四角形: 角を丸くする 460">
                  <a:extLst>
                    <a:ext uri="{FF2B5EF4-FFF2-40B4-BE49-F238E27FC236}">
                      <a16:creationId xmlns:a16="http://schemas.microsoft.com/office/drawing/2014/main" id="{54BA9CF6-5BF7-C3DF-BB1E-CC74190ECC06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421" name="グループ化 420">
              <a:extLst>
                <a:ext uri="{FF2B5EF4-FFF2-40B4-BE49-F238E27FC236}">
                  <a16:creationId xmlns:a16="http://schemas.microsoft.com/office/drawing/2014/main" id="{361A21EF-4FBB-0025-41E9-A2E598F64053}"/>
                </a:ext>
              </a:extLst>
            </p:cNvPr>
            <p:cNvGrpSpPr/>
            <p:nvPr/>
          </p:nvGrpSpPr>
          <p:grpSpPr>
            <a:xfrm rot="10800000">
              <a:off x="796334" y="4983142"/>
              <a:ext cx="2805367" cy="648000"/>
              <a:chOff x="1394467" y="4001526"/>
              <a:chExt cx="2805367" cy="648000"/>
            </a:xfrm>
          </p:grpSpPr>
          <p:grpSp>
            <p:nvGrpSpPr>
              <p:cNvPr id="422" name="グループ化 421">
                <a:extLst>
                  <a:ext uri="{FF2B5EF4-FFF2-40B4-BE49-F238E27FC236}">
                    <a16:creationId xmlns:a16="http://schemas.microsoft.com/office/drawing/2014/main" id="{898D687A-4AF0-ABA1-05DA-18C86EDA7A33}"/>
                  </a:ext>
                </a:extLst>
              </p:cNvPr>
              <p:cNvGrpSpPr/>
              <p:nvPr/>
            </p:nvGrpSpPr>
            <p:grpSpPr>
              <a:xfrm>
                <a:off x="1394467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48" name="正方形/長方形 447">
                  <a:extLst>
                    <a:ext uri="{FF2B5EF4-FFF2-40B4-BE49-F238E27FC236}">
                      <a16:creationId xmlns:a16="http://schemas.microsoft.com/office/drawing/2014/main" id="{5F689848-209B-7777-339E-C030E46C625C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9" name="四角形: 角を丸くする 448">
                  <a:extLst>
                    <a:ext uri="{FF2B5EF4-FFF2-40B4-BE49-F238E27FC236}">
                      <a16:creationId xmlns:a16="http://schemas.microsoft.com/office/drawing/2014/main" id="{8C65E30C-5FFF-3FD8-9FCA-C8D0BF5BD685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0" name="四角形: 角を丸くする 449">
                  <a:extLst>
                    <a:ext uri="{FF2B5EF4-FFF2-40B4-BE49-F238E27FC236}">
                      <a16:creationId xmlns:a16="http://schemas.microsoft.com/office/drawing/2014/main" id="{35249672-452B-CE84-C7BA-BEDE6A0E62D5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51" name="四角形: 角を丸くする 450">
                  <a:extLst>
                    <a:ext uri="{FF2B5EF4-FFF2-40B4-BE49-F238E27FC236}">
                      <a16:creationId xmlns:a16="http://schemas.microsoft.com/office/drawing/2014/main" id="{D13F1D2C-68E9-9D9B-CACF-BB673E8911FD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23" name="グループ化 422">
                <a:extLst>
                  <a:ext uri="{FF2B5EF4-FFF2-40B4-BE49-F238E27FC236}">
                    <a16:creationId xmlns:a16="http://schemas.microsoft.com/office/drawing/2014/main" id="{54A9D33D-530C-9A5E-E757-25F8AC611780}"/>
                  </a:ext>
                </a:extLst>
              </p:cNvPr>
              <p:cNvGrpSpPr/>
              <p:nvPr/>
            </p:nvGrpSpPr>
            <p:grpSpPr>
              <a:xfrm>
                <a:off x="1868844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44" name="正方形/長方形 443">
                  <a:extLst>
                    <a:ext uri="{FF2B5EF4-FFF2-40B4-BE49-F238E27FC236}">
                      <a16:creationId xmlns:a16="http://schemas.microsoft.com/office/drawing/2014/main" id="{D2DEF536-0423-5964-3FEB-C74C4EF58DC9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5" name="四角形: 角を丸くする 444">
                  <a:extLst>
                    <a:ext uri="{FF2B5EF4-FFF2-40B4-BE49-F238E27FC236}">
                      <a16:creationId xmlns:a16="http://schemas.microsoft.com/office/drawing/2014/main" id="{2833F459-FCC9-4B87-94CB-5B8DDB736882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6" name="四角形: 角を丸くする 445">
                  <a:extLst>
                    <a:ext uri="{FF2B5EF4-FFF2-40B4-BE49-F238E27FC236}">
                      <a16:creationId xmlns:a16="http://schemas.microsoft.com/office/drawing/2014/main" id="{8C31D092-A51A-67CF-1ABC-C5DDB747F67B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7" name="四角形: 角を丸くする 446">
                  <a:extLst>
                    <a:ext uri="{FF2B5EF4-FFF2-40B4-BE49-F238E27FC236}">
                      <a16:creationId xmlns:a16="http://schemas.microsoft.com/office/drawing/2014/main" id="{AAC0A613-7E27-4E7F-4D9D-789BA971B8E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24" name="グループ化 423">
                <a:extLst>
                  <a:ext uri="{FF2B5EF4-FFF2-40B4-BE49-F238E27FC236}">
                    <a16:creationId xmlns:a16="http://schemas.microsoft.com/office/drawing/2014/main" id="{8AC22155-A828-D759-13A6-16FA3A40B07C}"/>
                  </a:ext>
                </a:extLst>
              </p:cNvPr>
              <p:cNvGrpSpPr/>
              <p:nvPr/>
            </p:nvGrpSpPr>
            <p:grpSpPr>
              <a:xfrm>
                <a:off x="2347666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40" name="正方形/長方形 439">
                  <a:extLst>
                    <a:ext uri="{FF2B5EF4-FFF2-40B4-BE49-F238E27FC236}">
                      <a16:creationId xmlns:a16="http://schemas.microsoft.com/office/drawing/2014/main" id="{8F138AB5-7EBE-4050-3171-CFB726A444EA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1" name="四角形: 角を丸くする 440">
                  <a:extLst>
                    <a:ext uri="{FF2B5EF4-FFF2-40B4-BE49-F238E27FC236}">
                      <a16:creationId xmlns:a16="http://schemas.microsoft.com/office/drawing/2014/main" id="{DF27B076-34EC-9F80-893E-BD7A3C4FD622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2" name="四角形: 角を丸くする 441">
                  <a:extLst>
                    <a:ext uri="{FF2B5EF4-FFF2-40B4-BE49-F238E27FC236}">
                      <a16:creationId xmlns:a16="http://schemas.microsoft.com/office/drawing/2014/main" id="{CF9F95A0-805D-5C16-4B3A-B2D9DAFF68DC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43" name="四角形: 角を丸くする 442">
                  <a:extLst>
                    <a:ext uri="{FF2B5EF4-FFF2-40B4-BE49-F238E27FC236}">
                      <a16:creationId xmlns:a16="http://schemas.microsoft.com/office/drawing/2014/main" id="{D705D895-4F3B-16CC-C084-1E482A187BBF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25" name="グループ化 424">
                <a:extLst>
                  <a:ext uri="{FF2B5EF4-FFF2-40B4-BE49-F238E27FC236}">
                    <a16:creationId xmlns:a16="http://schemas.microsoft.com/office/drawing/2014/main" id="{235D9606-BDA0-0B73-2F32-A03112BD1B59}"/>
                  </a:ext>
                </a:extLst>
              </p:cNvPr>
              <p:cNvGrpSpPr/>
              <p:nvPr/>
            </p:nvGrpSpPr>
            <p:grpSpPr>
              <a:xfrm>
                <a:off x="2831048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36" name="正方形/長方形 435">
                  <a:extLst>
                    <a:ext uri="{FF2B5EF4-FFF2-40B4-BE49-F238E27FC236}">
                      <a16:creationId xmlns:a16="http://schemas.microsoft.com/office/drawing/2014/main" id="{B465C729-89F0-CF14-9A55-900ED8454E66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7" name="四角形: 角を丸くする 436">
                  <a:extLst>
                    <a:ext uri="{FF2B5EF4-FFF2-40B4-BE49-F238E27FC236}">
                      <a16:creationId xmlns:a16="http://schemas.microsoft.com/office/drawing/2014/main" id="{D3BC3608-A8E0-D541-D63F-D66FBB12C1DC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8" name="四角形: 角を丸くする 437">
                  <a:extLst>
                    <a:ext uri="{FF2B5EF4-FFF2-40B4-BE49-F238E27FC236}">
                      <a16:creationId xmlns:a16="http://schemas.microsoft.com/office/drawing/2014/main" id="{3D9F15AA-F820-35AF-B296-8ED0E09E959A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9" name="四角形: 角を丸くする 438">
                  <a:extLst>
                    <a:ext uri="{FF2B5EF4-FFF2-40B4-BE49-F238E27FC236}">
                      <a16:creationId xmlns:a16="http://schemas.microsoft.com/office/drawing/2014/main" id="{DD5BBF72-E321-09AD-FE32-43FBA8735D67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26" name="グループ化 425">
                <a:extLst>
                  <a:ext uri="{FF2B5EF4-FFF2-40B4-BE49-F238E27FC236}">
                    <a16:creationId xmlns:a16="http://schemas.microsoft.com/office/drawing/2014/main" id="{9CE9D2DD-D185-97AC-8704-A49AD7F35508}"/>
                  </a:ext>
                </a:extLst>
              </p:cNvPr>
              <p:cNvGrpSpPr/>
              <p:nvPr/>
            </p:nvGrpSpPr>
            <p:grpSpPr>
              <a:xfrm>
                <a:off x="330692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32" name="正方形/長方形 431">
                  <a:extLst>
                    <a:ext uri="{FF2B5EF4-FFF2-40B4-BE49-F238E27FC236}">
                      <a16:creationId xmlns:a16="http://schemas.microsoft.com/office/drawing/2014/main" id="{936598B6-01E7-5E73-E2DE-050015B6E57B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3" name="四角形: 角を丸くする 432">
                  <a:extLst>
                    <a:ext uri="{FF2B5EF4-FFF2-40B4-BE49-F238E27FC236}">
                      <a16:creationId xmlns:a16="http://schemas.microsoft.com/office/drawing/2014/main" id="{18A4E016-DD02-2555-B5A2-29DE52E6D45B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4" name="四角形: 角を丸くする 433">
                  <a:extLst>
                    <a:ext uri="{FF2B5EF4-FFF2-40B4-BE49-F238E27FC236}">
                      <a16:creationId xmlns:a16="http://schemas.microsoft.com/office/drawing/2014/main" id="{B0800082-DFCA-BDD8-BD0E-9E918D269F6C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5" name="四角形: 角を丸くする 434">
                  <a:extLst>
                    <a:ext uri="{FF2B5EF4-FFF2-40B4-BE49-F238E27FC236}">
                      <a16:creationId xmlns:a16="http://schemas.microsoft.com/office/drawing/2014/main" id="{181BF078-82F9-53D3-A5DD-CB1BC7F3B761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27" name="グループ化 426">
                <a:extLst>
                  <a:ext uri="{FF2B5EF4-FFF2-40B4-BE49-F238E27FC236}">
                    <a16:creationId xmlns:a16="http://schemas.microsoft.com/office/drawing/2014/main" id="{9DFF3B50-F944-0390-62C0-E3E1EE34D17A}"/>
                  </a:ext>
                </a:extLst>
              </p:cNvPr>
              <p:cNvGrpSpPr/>
              <p:nvPr/>
            </p:nvGrpSpPr>
            <p:grpSpPr>
              <a:xfrm>
                <a:off x="3781192" y="4001526"/>
                <a:ext cx="418642" cy="648000"/>
                <a:chOff x="3196702" y="1320135"/>
                <a:chExt cx="418642" cy="648000"/>
              </a:xfrm>
            </p:grpSpPr>
            <p:sp>
              <p:nvSpPr>
                <p:cNvPr id="428" name="正方形/長方形 427">
                  <a:extLst>
                    <a:ext uri="{FF2B5EF4-FFF2-40B4-BE49-F238E27FC236}">
                      <a16:creationId xmlns:a16="http://schemas.microsoft.com/office/drawing/2014/main" id="{8DD7F829-1DE4-7C61-D91A-21ACC8323287}"/>
                    </a:ext>
                  </a:extLst>
                </p:cNvPr>
                <p:cNvSpPr/>
                <p:nvPr/>
              </p:nvSpPr>
              <p:spPr>
                <a:xfrm>
                  <a:off x="3196702" y="1320135"/>
                  <a:ext cx="216000" cy="648000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29" name="四角形: 角を丸くする 428">
                  <a:extLst>
                    <a:ext uri="{FF2B5EF4-FFF2-40B4-BE49-F238E27FC236}">
                      <a16:creationId xmlns:a16="http://schemas.microsoft.com/office/drawing/2014/main" id="{081DDD7F-53A4-E8A8-1210-5BB7E5614EA0}"/>
                    </a:ext>
                  </a:extLst>
                </p:cNvPr>
                <p:cNvSpPr/>
                <p:nvPr/>
              </p:nvSpPr>
              <p:spPr>
                <a:xfrm>
                  <a:off x="3435344" y="1348762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0" name="四角形: 角を丸くする 429">
                  <a:extLst>
                    <a:ext uri="{FF2B5EF4-FFF2-40B4-BE49-F238E27FC236}">
                      <a16:creationId xmlns:a16="http://schemas.microsoft.com/office/drawing/2014/main" id="{A88775FB-9B04-37C5-C1D9-778877BA8046}"/>
                    </a:ext>
                  </a:extLst>
                </p:cNvPr>
                <p:cNvSpPr/>
                <p:nvPr/>
              </p:nvSpPr>
              <p:spPr>
                <a:xfrm>
                  <a:off x="3435344" y="1556800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431" name="四角形: 角を丸くする 430">
                  <a:extLst>
                    <a:ext uri="{FF2B5EF4-FFF2-40B4-BE49-F238E27FC236}">
                      <a16:creationId xmlns:a16="http://schemas.microsoft.com/office/drawing/2014/main" id="{82EE2988-E250-7B83-8E8B-F002420D2FB2}"/>
                    </a:ext>
                  </a:extLst>
                </p:cNvPr>
                <p:cNvSpPr/>
                <p:nvPr/>
              </p:nvSpPr>
              <p:spPr>
                <a:xfrm>
                  <a:off x="3435344" y="1766407"/>
                  <a:ext cx="180000" cy="18000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cxnSp>
        <p:nvCxnSpPr>
          <p:cNvPr id="512" name="直線コネクタ 511">
            <a:extLst>
              <a:ext uri="{FF2B5EF4-FFF2-40B4-BE49-F238E27FC236}">
                <a16:creationId xmlns:a16="http://schemas.microsoft.com/office/drawing/2014/main" id="{A4BF8022-5D8E-8DFF-755E-0A0C0B1B37FA}"/>
              </a:ext>
            </a:extLst>
          </p:cNvPr>
          <p:cNvCxnSpPr/>
          <p:nvPr/>
        </p:nvCxnSpPr>
        <p:spPr>
          <a:xfrm>
            <a:off x="6281030" y="4662877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" name="直線コネクタ 512">
            <a:extLst>
              <a:ext uri="{FF2B5EF4-FFF2-40B4-BE49-F238E27FC236}">
                <a16:creationId xmlns:a16="http://schemas.microsoft.com/office/drawing/2014/main" id="{0A1C388B-BB0D-DF10-36A8-591D773D308F}"/>
              </a:ext>
            </a:extLst>
          </p:cNvPr>
          <p:cNvCxnSpPr/>
          <p:nvPr/>
        </p:nvCxnSpPr>
        <p:spPr>
          <a:xfrm>
            <a:off x="6298031" y="3683240"/>
            <a:ext cx="0" cy="3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" name="テキスト ボックス 513">
            <a:extLst>
              <a:ext uri="{FF2B5EF4-FFF2-40B4-BE49-F238E27FC236}">
                <a16:creationId xmlns:a16="http://schemas.microsoft.com/office/drawing/2014/main" id="{753F0C88-BCBB-1B90-D00A-4D08A386705C}"/>
              </a:ext>
            </a:extLst>
          </p:cNvPr>
          <p:cNvSpPr txBox="1"/>
          <p:nvPr/>
        </p:nvSpPr>
        <p:spPr>
          <a:xfrm>
            <a:off x="5769482" y="5765263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sp>
        <p:nvSpPr>
          <p:cNvPr id="515" name="テキスト ボックス 514">
            <a:extLst>
              <a:ext uri="{FF2B5EF4-FFF2-40B4-BE49-F238E27FC236}">
                <a16:creationId xmlns:a16="http://schemas.microsoft.com/office/drawing/2014/main" id="{A51F0B46-2EB5-8433-0EAE-C028D365E49D}"/>
              </a:ext>
            </a:extLst>
          </p:cNvPr>
          <p:cNvSpPr txBox="1"/>
          <p:nvPr/>
        </p:nvSpPr>
        <p:spPr>
          <a:xfrm>
            <a:off x="5917532" y="2858602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70cm</a:t>
            </a:r>
            <a:endParaRPr kumimoji="1" lang="ja-JP" altLang="en-US" sz="700" dirty="0"/>
          </a:p>
        </p:txBody>
      </p:sp>
      <p:sp>
        <p:nvSpPr>
          <p:cNvPr id="516" name="テキスト ボックス 515">
            <a:extLst>
              <a:ext uri="{FF2B5EF4-FFF2-40B4-BE49-F238E27FC236}">
                <a16:creationId xmlns:a16="http://schemas.microsoft.com/office/drawing/2014/main" id="{EDB28E60-3F83-A51B-6E46-DCEDF871B8F1}"/>
              </a:ext>
            </a:extLst>
          </p:cNvPr>
          <p:cNvSpPr txBox="1"/>
          <p:nvPr/>
        </p:nvSpPr>
        <p:spPr>
          <a:xfrm>
            <a:off x="6215575" y="3742070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517" name="テキスト ボックス 516">
            <a:extLst>
              <a:ext uri="{FF2B5EF4-FFF2-40B4-BE49-F238E27FC236}">
                <a16:creationId xmlns:a16="http://schemas.microsoft.com/office/drawing/2014/main" id="{A74CA5EF-6E72-5EBF-D756-9F558344AA24}"/>
              </a:ext>
            </a:extLst>
          </p:cNvPr>
          <p:cNvSpPr txBox="1"/>
          <p:nvPr/>
        </p:nvSpPr>
        <p:spPr>
          <a:xfrm>
            <a:off x="6195001" y="4713421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90cm</a:t>
            </a:r>
            <a:endParaRPr kumimoji="1" lang="ja-JP" altLang="en-US" sz="700" dirty="0"/>
          </a:p>
        </p:txBody>
      </p:sp>
      <p:sp>
        <p:nvSpPr>
          <p:cNvPr id="518" name="テキスト ボックス 517">
            <a:extLst>
              <a:ext uri="{FF2B5EF4-FFF2-40B4-BE49-F238E27FC236}">
                <a16:creationId xmlns:a16="http://schemas.microsoft.com/office/drawing/2014/main" id="{8941B5AB-9A92-2D63-6330-BCD737EA14E8}"/>
              </a:ext>
            </a:extLst>
          </p:cNvPr>
          <p:cNvSpPr txBox="1"/>
          <p:nvPr/>
        </p:nvSpPr>
        <p:spPr>
          <a:xfrm>
            <a:off x="6217767" y="2695348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120cm</a:t>
            </a:r>
            <a:endParaRPr kumimoji="1" lang="ja-JP" altLang="en-US" sz="700" dirty="0"/>
          </a:p>
        </p:txBody>
      </p:sp>
      <p:sp>
        <p:nvSpPr>
          <p:cNvPr id="519" name="テキスト ボックス 518">
            <a:extLst>
              <a:ext uri="{FF2B5EF4-FFF2-40B4-BE49-F238E27FC236}">
                <a16:creationId xmlns:a16="http://schemas.microsoft.com/office/drawing/2014/main" id="{0483100E-2914-F0CC-93D4-5D87CB13317A}"/>
              </a:ext>
            </a:extLst>
          </p:cNvPr>
          <p:cNvSpPr txBox="1"/>
          <p:nvPr/>
        </p:nvSpPr>
        <p:spPr>
          <a:xfrm>
            <a:off x="6484991" y="3288786"/>
            <a:ext cx="50101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170cm</a:t>
            </a:r>
            <a:endParaRPr kumimoji="1" lang="ja-JP" altLang="en-US" sz="700" dirty="0"/>
          </a:p>
        </p:txBody>
      </p:sp>
      <p:cxnSp>
        <p:nvCxnSpPr>
          <p:cNvPr id="520" name="直線コネクタ 519">
            <a:extLst>
              <a:ext uri="{FF2B5EF4-FFF2-40B4-BE49-F238E27FC236}">
                <a16:creationId xmlns:a16="http://schemas.microsoft.com/office/drawing/2014/main" id="{FC0BE487-A924-71D8-A6B1-63CBDE124484}"/>
              </a:ext>
            </a:extLst>
          </p:cNvPr>
          <p:cNvCxnSpPr>
            <a:cxnSpLocks/>
          </p:cNvCxnSpPr>
          <p:nvPr/>
        </p:nvCxnSpPr>
        <p:spPr>
          <a:xfrm>
            <a:off x="6452551" y="3439342"/>
            <a:ext cx="6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1" name="直線コネクタ 520">
            <a:extLst>
              <a:ext uri="{FF2B5EF4-FFF2-40B4-BE49-F238E27FC236}">
                <a16:creationId xmlns:a16="http://schemas.microsoft.com/office/drawing/2014/main" id="{03679326-AC31-6F1F-92DB-28270602A46E}"/>
              </a:ext>
            </a:extLst>
          </p:cNvPr>
          <p:cNvCxnSpPr>
            <a:cxnSpLocks/>
          </p:cNvCxnSpPr>
          <p:nvPr/>
        </p:nvCxnSpPr>
        <p:spPr>
          <a:xfrm>
            <a:off x="6306102" y="2588879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直線コネクタ 521">
            <a:extLst>
              <a:ext uri="{FF2B5EF4-FFF2-40B4-BE49-F238E27FC236}">
                <a16:creationId xmlns:a16="http://schemas.microsoft.com/office/drawing/2014/main" id="{949A4E40-62FF-7838-243D-9B224BFFB8B1}"/>
              </a:ext>
            </a:extLst>
          </p:cNvPr>
          <p:cNvCxnSpPr>
            <a:cxnSpLocks/>
          </p:cNvCxnSpPr>
          <p:nvPr/>
        </p:nvCxnSpPr>
        <p:spPr>
          <a:xfrm>
            <a:off x="5850647" y="5649086"/>
            <a:ext cx="0" cy="4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3" name="直線コネクタ 522">
            <a:extLst>
              <a:ext uri="{FF2B5EF4-FFF2-40B4-BE49-F238E27FC236}">
                <a16:creationId xmlns:a16="http://schemas.microsoft.com/office/drawing/2014/main" id="{6E08F966-FC63-D327-AB3C-A8C6A9FDFC5F}"/>
              </a:ext>
            </a:extLst>
          </p:cNvPr>
          <p:cNvCxnSpPr/>
          <p:nvPr/>
        </p:nvCxnSpPr>
        <p:spPr>
          <a:xfrm>
            <a:off x="5970596" y="3022896"/>
            <a:ext cx="25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5" name="グループ化 524">
            <a:extLst>
              <a:ext uri="{FF2B5EF4-FFF2-40B4-BE49-F238E27FC236}">
                <a16:creationId xmlns:a16="http://schemas.microsoft.com/office/drawing/2014/main" id="{B88A0486-F6E2-DA79-A90C-45C8F61AB975}"/>
              </a:ext>
            </a:extLst>
          </p:cNvPr>
          <p:cNvGrpSpPr/>
          <p:nvPr/>
        </p:nvGrpSpPr>
        <p:grpSpPr>
          <a:xfrm>
            <a:off x="8377831" y="2588959"/>
            <a:ext cx="2254122" cy="3484931"/>
            <a:chOff x="1968743" y="2583165"/>
            <a:chExt cx="2254122" cy="3484931"/>
          </a:xfrm>
        </p:grpSpPr>
        <p:cxnSp>
          <p:nvCxnSpPr>
            <p:cNvPr id="526" name="直線コネクタ 525">
              <a:extLst>
                <a:ext uri="{FF2B5EF4-FFF2-40B4-BE49-F238E27FC236}">
                  <a16:creationId xmlns:a16="http://schemas.microsoft.com/office/drawing/2014/main" id="{E7865529-A5DC-BA1C-6359-E1381792D71A}"/>
                </a:ext>
              </a:extLst>
            </p:cNvPr>
            <p:cNvCxnSpPr/>
            <p:nvPr/>
          </p:nvCxnSpPr>
          <p:spPr>
            <a:xfrm>
              <a:off x="3492095" y="4657163"/>
              <a:ext cx="0" cy="324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直線コネクタ 526">
              <a:extLst>
                <a:ext uri="{FF2B5EF4-FFF2-40B4-BE49-F238E27FC236}">
                  <a16:creationId xmlns:a16="http://schemas.microsoft.com/office/drawing/2014/main" id="{758CA3E3-8A26-754D-8248-01738E2A4635}"/>
                </a:ext>
              </a:extLst>
            </p:cNvPr>
            <p:cNvCxnSpPr/>
            <p:nvPr/>
          </p:nvCxnSpPr>
          <p:spPr>
            <a:xfrm>
              <a:off x="3509096" y="3677526"/>
              <a:ext cx="0" cy="324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8" name="テキスト ボックス 527">
              <a:extLst>
                <a:ext uri="{FF2B5EF4-FFF2-40B4-BE49-F238E27FC236}">
                  <a16:creationId xmlns:a16="http://schemas.microsoft.com/office/drawing/2014/main" id="{D1D22076-7701-BF1C-DA39-78A462D11837}"/>
                </a:ext>
              </a:extLst>
            </p:cNvPr>
            <p:cNvSpPr txBox="1"/>
            <p:nvPr/>
          </p:nvSpPr>
          <p:spPr>
            <a:xfrm>
              <a:off x="1968743" y="5777991"/>
              <a:ext cx="501015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00" dirty="0"/>
                <a:t>120cm</a:t>
              </a:r>
              <a:endParaRPr kumimoji="1" lang="ja-JP" altLang="en-US" sz="700" dirty="0"/>
            </a:p>
          </p:txBody>
        </p:sp>
        <p:sp>
          <p:nvSpPr>
            <p:cNvPr id="529" name="テキスト ボックス 528">
              <a:extLst>
                <a:ext uri="{FF2B5EF4-FFF2-40B4-BE49-F238E27FC236}">
                  <a16:creationId xmlns:a16="http://schemas.microsoft.com/office/drawing/2014/main" id="{5FCE0850-4AA3-C6A4-C931-8CCBDCAB01DA}"/>
                </a:ext>
              </a:extLst>
            </p:cNvPr>
            <p:cNvSpPr txBox="1"/>
            <p:nvPr/>
          </p:nvSpPr>
          <p:spPr>
            <a:xfrm>
              <a:off x="3064718" y="2877904"/>
              <a:ext cx="501015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00" dirty="0"/>
                <a:t>70cm</a:t>
              </a:r>
              <a:endParaRPr kumimoji="1" lang="ja-JP" altLang="en-US" sz="700" dirty="0"/>
            </a:p>
          </p:txBody>
        </p:sp>
        <p:sp>
          <p:nvSpPr>
            <p:cNvPr id="530" name="テキスト ボックス 529">
              <a:extLst>
                <a:ext uri="{FF2B5EF4-FFF2-40B4-BE49-F238E27FC236}">
                  <a16:creationId xmlns:a16="http://schemas.microsoft.com/office/drawing/2014/main" id="{6F6151C5-068B-639F-865C-79164AADBD56}"/>
                </a:ext>
              </a:extLst>
            </p:cNvPr>
            <p:cNvSpPr txBox="1"/>
            <p:nvPr/>
          </p:nvSpPr>
          <p:spPr>
            <a:xfrm>
              <a:off x="3426640" y="3736356"/>
              <a:ext cx="501015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00" dirty="0"/>
                <a:t>90cm</a:t>
              </a:r>
              <a:endParaRPr kumimoji="1" lang="ja-JP" altLang="en-US" sz="700" dirty="0"/>
            </a:p>
          </p:txBody>
        </p:sp>
        <p:sp>
          <p:nvSpPr>
            <p:cNvPr id="531" name="テキスト ボックス 530">
              <a:extLst>
                <a:ext uri="{FF2B5EF4-FFF2-40B4-BE49-F238E27FC236}">
                  <a16:creationId xmlns:a16="http://schemas.microsoft.com/office/drawing/2014/main" id="{CAE296D6-84D5-6A02-550C-DE599FF1D9C2}"/>
                </a:ext>
              </a:extLst>
            </p:cNvPr>
            <p:cNvSpPr txBox="1"/>
            <p:nvPr/>
          </p:nvSpPr>
          <p:spPr>
            <a:xfrm>
              <a:off x="3406066" y="4707707"/>
              <a:ext cx="501015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00" dirty="0"/>
                <a:t>90cm</a:t>
              </a:r>
              <a:endParaRPr kumimoji="1" lang="ja-JP" altLang="en-US" sz="700" dirty="0"/>
            </a:p>
          </p:txBody>
        </p:sp>
        <p:sp>
          <p:nvSpPr>
            <p:cNvPr id="532" name="テキスト ボックス 531">
              <a:extLst>
                <a:ext uri="{FF2B5EF4-FFF2-40B4-BE49-F238E27FC236}">
                  <a16:creationId xmlns:a16="http://schemas.microsoft.com/office/drawing/2014/main" id="{CF1E0BC2-5261-C3C7-D9D9-8F809168CBB4}"/>
                </a:ext>
              </a:extLst>
            </p:cNvPr>
            <p:cNvSpPr txBox="1"/>
            <p:nvPr/>
          </p:nvSpPr>
          <p:spPr>
            <a:xfrm>
              <a:off x="3428832" y="2689634"/>
              <a:ext cx="501015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00" dirty="0"/>
                <a:t>120cm</a:t>
              </a:r>
              <a:endParaRPr kumimoji="1" lang="ja-JP" altLang="en-US" sz="700" dirty="0"/>
            </a:p>
          </p:txBody>
        </p:sp>
        <p:sp>
          <p:nvSpPr>
            <p:cNvPr id="533" name="テキスト ボックス 532">
              <a:extLst>
                <a:ext uri="{FF2B5EF4-FFF2-40B4-BE49-F238E27FC236}">
                  <a16:creationId xmlns:a16="http://schemas.microsoft.com/office/drawing/2014/main" id="{BB032AD9-B4AD-1D39-CC0D-9B23E84C40B7}"/>
                </a:ext>
              </a:extLst>
            </p:cNvPr>
            <p:cNvSpPr txBox="1"/>
            <p:nvPr/>
          </p:nvSpPr>
          <p:spPr>
            <a:xfrm>
              <a:off x="3696056" y="3283072"/>
              <a:ext cx="501015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00" dirty="0"/>
                <a:t>170cm</a:t>
              </a:r>
              <a:endParaRPr kumimoji="1" lang="ja-JP" altLang="en-US" sz="700" dirty="0"/>
            </a:p>
          </p:txBody>
        </p:sp>
        <p:cxnSp>
          <p:nvCxnSpPr>
            <p:cNvPr id="534" name="直線コネクタ 533">
              <a:extLst>
                <a:ext uri="{FF2B5EF4-FFF2-40B4-BE49-F238E27FC236}">
                  <a16:creationId xmlns:a16="http://schemas.microsoft.com/office/drawing/2014/main" id="{669693BD-6E6B-CBE2-75BA-9D31508D4391}"/>
                </a:ext>
              </a:extLst>
            </p:cNvPr>
            <p:cNvCxnSpPr>
              <a:cxnSpLocks/>
            </p:cNvCxnSpPr>
            <p:nvPr/>
          </p:nvCxnSpPr>
          <p:spPr>
            <a:xfrm>
              <a:off x="3610865" y="3429000"/>
              <a:ext cx="61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直線コネクタ 534">
              <a:extLst>
                <a:ext uri="{FF2B5EF4-FFF2-40B4-BE49-F238E27FC236}">
                  <a16:creationId xmlns:a16="http://schemas.microsoft.com/office/drawing/2014/main" id="{002229AC-866F-2194-F5A3-2CE85059CAA2}"/>
                </a:ext>
              </a:extLst>
            </p:cNvPr>
            <p:cNvCxnSpPr>
              <a:cxnSpLocks/>
            </p:cNvCxnSpPr>
            <p:nvPr/>
          </p:nvCxnSpPr>
          <p:spPr>
            <a:xfrm>
              <a:off x="3517167" y="2583165"/>
              <a:ext cx="0" cy="432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直線コネクタ 535">
              <a:extLst>
                <a:ext uri="{FF2B5EF4-FFF2-40B4-BE49-F238E27FC236}">
                  <a16:creationId xmlns:a16="http://schemas.microsoft.com/office/drawing/2014/main" id="{0EF198B3-A428-BF34-41E0-44326AC49155}"/>
                </a:ext>
              </a:extLst>
            </p:cNvPr>
            <p:cNvCxnSpPr>
              <a:cxnSpLocks/>
            </p:cNvCxnSpPr>
            <p:nvPr/>
          </p:nvCxnSpPr>
          <p:spPr>
            <a:xfrm>
              <a:off x="2053853" y="5636096"/>
              <a:ext cx="0" cy="432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7" name="直線コネクタ 536">
              <a:extLst>
                <a:ext uri="{FF2B5EF4-FFF2-40B4-BE49-F238E27FC236}">
                  <a16:creationId xmlns:a16="http://schemas.microsoft.com/office/drawing/2014/main" id="{40F2269F-519D-0B4E-C376-F83AA2B06198}"/>
                </a:ext>
              </a:extLst>
            </p:cNvPr>
            <p:cNvCxnSpPr/>
            <p:nvPr/>
          </p:nvCxnSpPr>
          <p:spPr>
            <a:xfrm>
              <a:off x="3145648" y="3021543"/>
              <a:ext cx="25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8829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74</Words>
  <Application>Microsoft Office PowerPoint</Application>
  <PresentationFormat>ワイド画面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山下 創</dc:creator>
  <cp:lastModifiedBy>山下 創</cp:lastModifiedBy>
  <cp:revision>25</cp:revision>
  <cp:lastPrinted>2022-10-05T05:11:05Z</cp:lastPrinted>
  <dcterms:created xsi:type="dcterms:W3CDTF">2022-05-26T00:53:09Z</dcterms:created>
  <dcterms:modified xsi:type="dcterms:W3CDTF">2022-10-05T06:36:09Z</dcterms:modified>
</cp:coreProperties>
</file>