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6" autoAdjust="0"/>
    <p:restoredTop sz="94660"/>
  </p:normalViewPr>
  <p:slideViewPr>
    <p:cSldViewPr snapToGrid="0">
      <p:cViewPr>
        <p:scale>
          <a:sx n="150" d="100"/>
          <a:sy n="150" d="100"/>
        </p:scale>
        <p:origin x="86" y="-18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A6335C-821A-7AEC-92D0-9EA9AB775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A7D743-0865-86FA-2812-277E3313F0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AF1CBB-90FA-0E26-B5AF-31603C2BB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593E55-213E-6E0A-98D4-D84B7385A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3EEB38-C97E-27AB-F6E2-CC4867B69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64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6462DD-E005-631F-E86C-766A5CAA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B8B73C8-43BC-F492-B5EE-794FF9A28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8BBF05-CD67-B35E-5DF5-4E97455D6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72DBC1-8085-E433-C28B-BD99C06AF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B10A9A-B947-0D4F-363E-E96FA72A3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24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F0D294F-3F03-DCB4-F7C9-8F22C97203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6AE973-F58A-285B-721B-41CE68485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B31A07-2B24-C699-7C3A-C65846D93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817447-2D02-EF3A-9115-1AA3BD6E0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32F02E-9DFE-B6CA-7A1F-791E6CF91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50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B190D2-94FE-2A92-92FE-029B4B14A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42AD1C-C142-2C0A-7D22-3315290FB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772B1F-9F52-42C1-E2AA-AAB5159AD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F3F9BD-D3E9-06A4-6C7C-196F565E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7ABD2A-8484-B4D8-B1EA-0A168376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09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0E5F25-CB19-2FA2-894F-70282BB3F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D786FB-109C-826D-559B-8A5CCC082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FB2AA9-0C30-8E8D-EF47-9D6881FB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7A10D6-871E-9C3A-B9E8-7131B9430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9FF85B-7065-9EDA-EC01-47D4757B4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1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16430-9A89-DC97-8DA2-8F95D7239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FE5DB2-DA83-078D-6B2B-35EABACDB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FA359B-390F-3987-F271-B611784EF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48473A-8E20-BC4B-3034-C8D183C05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F9CCC3-7CA1-07EF-69E2-29214C081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12AAD3E-1F71-7C07-C175-5EDD03A18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27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0B87C9-9358-1919-F425-3A936A58D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3E65C7-C288-2E9E-01FB-4D7EF4C57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7BD6CE-1603-BD0F-39EA-7FEA4AAA8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1C7944-6246-A9BC-1574-1E8F657FE1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51593B-0E7E-D433-A388-7CAD005294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E7FF17F-396F-8258-8B08-046A7C55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5D30355-B77C-E7B8-5384-710A0044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AB0027F-1D03-AB91-AEFA-9452F14F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222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CAE6D8-6980-C6D9-DFD4-5800C23BA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DF52FFB-8BBA-1FF2-8835-874D69CA5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ECA89D1-5237-2B3F-B5CA-65FB15791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0722A0D-39BA-1C60-653A-9F20BBF4A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0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EDBF161-4F75-1FD0-5658-0835E6D6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44524A0-63B8-D205-2C07-E1FD169E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B9368C-4094-5721-C0AB-F2D4F0807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7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70B934-4269-ACEA-5B55-B74B39EEF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3FF571-7F0C-F16A-84C3-F5C23AA36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3E966A-526F-E225-426E-C9680EE005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EE4B03-28B3-4E0F-2864-9E4E7BF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C36052-B375-9622-5F76-A3A43F883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7C977D-A47D-E1D2-34A6-C0578D656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76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8352DA-C6D8-974F-9B93-28B5E62F3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7E8827-CA31-D8F1-02F7-9842993334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600CD82-6E9C-BFA5-5AF0-9D9EC1887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F728A5-9B03-CB44-E7B9-EC30DE083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51F7-72C7-4DB4-A9B7-08899AA0E377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BEF88D-7EEF-BA8A-AF3F-AB62DC03F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47444CF-9249-5C5A-230A-4DC825B2A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37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3893BBF-ADE7-7734-14D6-058770FA5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3D1403-D24C-F199-B3A7-82DE0E2D6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4FC77B-7232-E29B-BDE1-F279B96C0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551F7-72C7-4DB4-A9B7-08899AA0E377}" type="datetimeFigureOut">
              <a:rPr kumimoji="1" lang="ja-JP" altLang="en-US" smtClean="0"/>
              <a:t>2022/9/30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77E93D-0E53-D547-73DE-C74533480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66EA7D-36F7-C75D-33BA-71DBBAE02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30F23-7082-4549-B732-DAEDAC6E6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54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四角形: 角を丸くする 147">
            <a:extLst>
              <a:ext uri="{FF2B5EF4-FFF2-40B4-BE49-F238E27FC236}">
                <a16:creationId xmlns:a16="http://schemas.microsoft.com/office/drawing/2014/main" id="{27E4FE98-BBC0-28EA-9787-1E05388BEC83}"/>
              </a:ext>
            </a:extLst>
          </p:cNvPr>
          <p:cNvSpPr/>
          <p:nvPr/>
        </p:nvSpPr>
        <p:spPr>
          <a:xfrm>
            <a:off x="11346044" y="2603788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34CB04-C93B-1747-794C-F76C58206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3163" y="480147"/>
            <a:ext cx="9144000" cy="415780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福祉交流センター５階　スタジオ配置図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D338B7B-BBED-36A8-4AB5-FA19F2F0033C}"/>
              </a:ext>
            </a:extLst>
          </p:cNvPr>
          <p:cNvSpPr/>
          <p:nvPr/>
        </p:nvSpPr>
        <p:spPr>
          <a:xfrm>
            <a:off x="4307584" y="2577928"/>
            <a:ext cx="36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BBE5332-767B-A55A-35B6-F4E83DEA9ED8}"/>
              </a:ext>
            </a:extLst>
          </p:cNvPr>
          <p:cNvSpPr/>
          <p:nvPr/>
        </p:nvSpPr>
        <p:spPr>
          <a:xfrm>
            <a:off x="7905395" y="2577928"/>
            <a:ext cx="36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10BF9BC-F70C-E809-0C1E-6750F6AE72CA}"/>
              </a:ext>
            </a:extLst>
          </p:cNvPr>
          <p:cNvSpPr txBox="1"/>
          <p:nvPr/>
        </p:nvSpPr>
        <p:spPr>
          <a:xfrm>
            <a:off x="1355583" y="2199697"/>
            <a:ext cx="2937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第１スタジオ</a:t>
            </a:r>
            <a:r>
              <a:rPr lang="en-US" altLang="ja-JP" dirty="0"/>
              <a:t> (98</a:t>
            </a:r>
            <a:r>
              <a:rPr lang="ja-JP" altLang="en-US" dirty="0"/>
              <a:t>㎡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118" name="フローチャート: 定義済み処理 117">
            <a:extLst>
              <a:ext uri="{FF2B5EF4-FFF2-40B4-BE49-F238E27FC236}">
                <a16:creationId xmlns:a16="http://schemas.microsoft.com/office/drawing/2014/main" id="{D2BA781C-79FF-FF58-AFAE-C9BDFE945AB8}"/>
              </a:ext>
            </a:extLst>
          </p:cNvPr>
          <p:cNvSpPr/>
          <p:nvPr/>
        </p:nvSpPr>
        <p:spPr>
          <a:xfrm>
            <a:off x="10391590" y="6041896"/>
            <a:ext cx="360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3DE1D07-28BC-71EE-7BB0-4FF3D2CDCABC}"/>
              </a:ext>
            </a:extLst>
          </p:cNvPr>
          <p:cNvSpPr/>
          <p:nvPr/>
        </p:nvSpPr>
        <p:spPr>
          <a:xfrm>
            <a:off x="4325992" y="5837344"/>
            <a:ext cx="151200" cy="23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B5E9A3-F486-B336-2279-E6D8C8CECBA6}"/>
              </a:ext>
            </a:extLst>
          </p:cNvPr>
          <p:cNvSpPr/>
          <p:nvPr/>
        </p:nvSpPr>
        <p:spPr>
          <a:xfrm rot="10800000">
            <a:off x="4316911" y="2583493"/>
            <a:ext cx="108000" cy="194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B4E667-65B7-C69E-EEC8-0E995F889BF2}"/>
              </a:ext>
            </a:extLst>
          </p:cNvPr>
          <p:cNvSpPr/>
          <p:nvPr/>
        </p:nvSpPr>
        <p:spPr>
          <a:xfrm>
            <a:off x="7644362" y="5899999"/>
            <a:ext cx="259200" cy="176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ローチャート: 定義済み処理 5">
            <a:extLst>
              <a:ext uri="{FF2B5EF4-FFF2-40B4-BE49-F238E27FC236}">
                <a16:creationId xmlns:a16="http://schemas.microsoft.com/office/drawing/2014/main" id="{C4EEA993-E01A-6AC8-F6C7-67E15ED5FC8F}"/>
              </a:ext>
            </a:extLst>
          </p:cNvPr>
          <p:cNvSpPr/>
          <p:nvPr/>
        </p:nvSpPr>
        <p:spPr>
          <a:xfrm>
            <a:off x="6837330" y="6040771"/>
            <a:ext cx="360000" cy="95074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34B29FD-248B-0FBE-4161-929B52EFC061}"/>
              </a:ext>
            </a:extLst>
          </p:cNvPr>
          <p:cNvSpPr/>
          <p:nvPr/>
        </p:nvSpPr>
        <p:spPr>
          <a:xfrm rot="10800000">
            <a:off x="7767920" y="2593737"/>
            <a:ext cx="3456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89D320B-8222-7B30-D113-8191C4752026}"/>
              </a:ext>
            </a:extLst>
          </p:cNvPr>
          <p:cNvSpPr/>
          <p:nvPr/>
        </p:nvSpPr>
        <p:spPr>
          <a:xfrm rot="10800000">
            <a:off x="5949035" y="2591617"/>
            <a:ext cx="345600" cy="151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B53514-D781-FFB0-48B0-E6281082938E}"/>
              </a:ext>
            </a:extLst>
          </p:cNvPr>
          <p:cNvSpPr/>
          <p:nvPr/>
        </p:nvSpPr>
        <p:spPr>
          <a:xfrm rot="10800000">
            <a:off x="5964894" y="5905234"/>
            <a:ext cx="306000" cy="17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8CD877F2-6767-F6A9-0D34-F0D92D504484}"/>
              </a:ext>
            </a:extLst>
          </p:cNvPr>
          <p:cNvSpPr/>
          <p:nvPr/>
        </p:nvSpPr>
        <p:spPr>
          <a:xfrm>
            <a:off x="4445602" y="2602065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219501FA-6C21-C53E-8B42-C5BC187BE5F5}"/>
              </a:ext>
            </a:extLst>
          </p:cNvPr>
          <p:cNvSpPr/>
          <p:nvPr/>
        </p:nvSpPr>
        <p:spPr>
          <a:xfrm>
            <a:off x="7681409" y="2601496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988FE56-8571-74E0-22B8-D99FAC8052D2}"/>
              </a:ext>
            </a:extLst>
          </p:cNvPr>
          <p:cNvSpPr/>
          <p:nvPr/>
        </p:nvSpPr>
        <p:spPr>
          <a:xfrm>
            <a:off x="700076" y="2576744"/>
            <a:ext cx="3600000" cy="351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DED5E456-233F-0E45-1193-CCDB548EC57D}"/>
              </a:ext>
            </a:extLst>
          </p:cNvPr>
          <p:cNvSpPr/>
          <p:nvPr/>
        </p:nvSpPr>
        <p:spPr>
          <a:xfrm rot="10800000">
            <a:off x="2346376" y="2586256"/>
            <a:ext cx="342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722441E-91A6-E039-AE25-E86006372FA6}"/>
              </a:ext>
            </a:extLst>
          </p:cNvPr>
          <p:cNvSpPr/>
          <p:nvPr/>
        </p:nvSpPr>
        <p:spPr>
          <a:xfrm rot="10800000">
            <a:off x="4193622" y="2579273"/>
            <a:ext cx="111600" cy="212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C210C9C-E11D-0CAB-0237-D9401E48F102}"/>
              </a:ext>
            </a:extLst>
          </p:cNvPr>
          <p:cNvSpPr/>
          <p:nvPr/>
        </p:nvSpPr>
        <p:spPr>
          <a:xfrm rot="10800000">
            <a:off x="2345721" y="5909344"/>
            <a:ext cx="302400" cy="16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F8E87CF6-708A-FD07-8864-5B513C96EBBE}"/>
              </a:ext>
            </a:extLst>
          </p:cNvPr>
          <p:cNvSpPr/>
          <p:nvPr/>
        </p:nvSpPr>
        <p:spPr>
          <a:xfrm rot="10800000">
            <a:off x="4253772" y="5927018"/>
            <a:ext cx="32400" cy="158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7" name="四角形: 角を丸くする 106">
            <a:extLst>
              <a:ext uri="{FF2B5EF4-FFF2-40B4-BE49-F238E27FC236}">
                <a16:creationId xmlns:a16="http://schemas.microsoft.com/office/drawing/2014/main" id="{33D38FF1-00AE-33FC-F793-B28EEBAF9395}"/>
              </a:ext>
            </a:extLst>
          </p:cNvPr>
          <p:cNvSpPr/>
          <p:nvPr/>
        </p:nvSpPr>
        <p:spPr>
          <a:xfrm>
            <a:off x="825318" y="2601496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四角形: 角を丸くする 110">
            <a:extLst>
              <a:ext uri="{FF2B5EF4-FFF2-40B4-BE49-F238E27FC236}">
                <a16:creationId xmlns:a16="http://schemas.microsoft.com/office/drawing/2014/main" id="{E1D3D414-A421-A4E5-EEC6-50845EF8C84A}"/>
              </a:ext>
            </a:extLst>
          </p:cNvPr>
          <p:cNvSpPr/>
          <p:nvPr/>
        </p:nvSpPr>
        <p:spPr>
          <a:xfrm>
            <a:off x="4222517" y="2854628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32D004FC-995B-A512-0E1C-336E01E3C8B9}"/>
              </a:ext>
            </a:extLst>
          </p:cNvPr>
          <p:cNvSpPr/>
          <p:nvPr/>
        </p:nvSpPr>
        <p:spPr>
          <a:xfrm>
            <a:off x="840894" y="5917370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フローチャート: 定義済み処理 121">
            <a:extLst>
              <a:ext uri="{FF2B5EF4-FFF2-40B4-BE49-F238E27FC236}">
                <a16:creationId xmlns:a16="http://schemas.microsoft.com/office/drawing/2014/main" id="{A2FFF4AB-63F6-B554-944E-57E4C36421A7}"/>
              </a:ext>
            </a:extLst>
          </p:cNvPr>
          <p:cNvSpPr/>
          <p:nvPr/>
        </p:nvSpPr>
        <p:spPr>
          <a:xfrm rot="10800000">
            <a:off x="3252009" y="6042351"/>
            <a:ext cx="396000" cy="97515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A265A0EC-A7B0-1632-0C7A-DB6FB0E97BD1}"/>
              </a:ext>
            </a:extLst>
          </p:cNvPr>
          <p:cNvSpPr/>
          <p:nvPr/>
        </p:nvSpPr>
        <p:spPr>
          <a:xfrm rot="10800000">
            <a:off x="9542432" y="2589539"/>
            <a:ext cx="342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3F688DEA-188D-40C4-8454-7392140F0927}"/>
              </a:ext>
            </a:extLst>
          </p:cNvPr>
          <p:cNvSpPr/>
          <p:nvPr/>
        </p:nvSpPr>
        <p:spPr>
          <a:xfrm>
            <a:off x="7917229" y="5872688"/>
            <a:ext cx="32400" cy="20171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EA5669A3-90DE-1E31-A970-B20DE97C38FE}"/>
              </a:ext>
            </a:extLst>
          </p:cNvPr>
          <p:cNvSpPr/>
          <p:nvPr/>
        </p:nvSpPr>
        <p:spPr>
          <a:xfrm rot="10800000">
            <a:off x="11439901" y="2589538"/>
            <a:ext cx="54000" cy="14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57F48A5E-8D34-38B2-419B-0718A20649B1}"/>
              </a:ext>
            </a:extLst>
          </p:cNvPr>
          <p:cNvSpPr/>
          <p:nvPr/>
        </p:nvSpPr>
        <p:spPr>
          <a:xfrm rot="10800000">
            <a:off x="9559105" y="5904472"/>
            <a:ext cx="309600" cy="18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四角形: 角を丸くする 140">
            <a:extLst>
              <a:ext uri="{FF2B5EF4-FFF2-40B4-BE49-F238E27FC236}">
                <a16:creationId xmlns:a16="http://schemas.microsoft.com/office/drawing/2014/main" id="{A558EA59-DA60-122A-4F5F-CDFE72D23DD7}"/>
              </a:ext>
            </a:extLst>
          </p:cNvPr>
          <p:cNvSpPr/>
          <p:nvPr/>
        </p:nvSpPr>
        <p:spPr>
          <a:xfrm>
            <a:off x="8132710" y="2601496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id="{482037A3-18F5-5301-E912-9A719D5BA99B}"/>
              </a:ext>
            </a:extLst>
          </p:cNvPr>
          <p:cNvSpPr txBox="1"/>
          <p:nvPr/>
        </p:nvSpPr>
        <p:spPr>
          <a:xfrm>
            <a:off x="8711325" y="1055058"/>
            <a:ext cx="1617585" cy="1015663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＜凡例＞</a:t>
            </a:r>
            <a:endParaRPr kumimoji="1" lang="en-US" altLang="ja-JP" sz="1200" dirty="0"/>
          </a:p>
          <a:p>
            <a:r>
              <a:rPr kumimoji="1" lang="ja-JP" altLang="en-US" sz="1200" dirty="0"/>
              <a:t>電源コンセント</a:t>
            </a:r>
            <a:endParaRPr kumimoji="1" lang="en-US" altLang="ja-JP" sz="1200" dirty="0"/>
          </a:p>
          <a:p>
            <a:r>
              <a:rPr kumimoji="1" lang="ja-JP" altLang="en-US" sz="1200" dirty="0"/>
              <a:t>鏡</a:t>
            </a:r>
            <a:endParaRPr kumimoji="1" lang="en-US" altLang="ja-JP" sz="1200" dirty="0"/>
          </a:p>
          <a:p>
            <a:r>
              <a:rPr lang="ja-JP" altLang="en-US" sz="1200" dirty="0"/>
              <a:t>カーテン</a:t>
            </a:r>
            <a:endParaRPr lang="en-US" altLang="ja-JP" sz="1200" dirty="0"/>
          </a:p>
          <a:p>
            <a:r>
              <a:rPr kumimoji="1" lang="ja-JP" altLang="en-US" sz="1200" dirty="0"/>
              <a:t>バー</a:t>
            </a:r>
          </a:p>
        </p:txBody>
      </p:sp>
      <p:sp>
        <p:nvSpPr>
          <p:cNvPr id="157" name="四角形: 角を丸くする 156">
            <a:extLst>
              <a:ext uri="{FF2B5EF4-FFF2-40B4-BE49-F238E27FC236}">
                <a16:creationId xmlns:a16="http://schemas.microsoft.com/office/drawing/2014/main" id="{5BAED476-ACBC-AC06-3AAD-405E26C14105}"/>
              </a:ext>
            </a:extLst>
          </p:cNvPr>
          <p:cNvSpPr/>
          <p:nvPr/>
        </p:nvSpPr>
        <p:spPr>
          <a:xfrm rot="16200000">
            <a:off x="10066759" y="129431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8D12C36-2F7D-8238-617E-923CCB86A256}"/>
              </a:ext>
            </a:extLst>
          </p:cNvPr>
          <p:cNvSpPr/>
          <p:nvPr/>
        </p:nvSpPr>
        <p:spPr>
          <a:xfrm>
            <a:off x="3987508" y="5883545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B89F31F9-1859-3C1C-EB76-08D697AAB360}"/>
              </a:ext>
            </a:extLst>
          </p:cNvPr>
          <p:cNvSpPr/>
          <p:nvPr/>
        </p:nvSpPr>
        <p:spPr>
          <a:xfrm>
            <a:off x="7435573" y="5888833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C643CDC1-C05E-92B6-D0BD-5FB645EF0F32}"/>
              </a:ext>
            </a:extLst>
          </p:cNvPr>
          <p:cNvSpPr/>
          <p:nvPr/>
        </p:nvSpPr>
        <p:spPr>
          <a:xfrm>
            <a:off x="11227353" y="5877414"/>
            <a:ext cx="180000" cy="18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2700D101-13DF-9C8E-79E6-4856740F4E90}"/>
              </a:ext>
            </a:extLst>
          </p:cNvPr>
          <p:cNvSpPr/>
          <p:nvPr/>
        </p:nvSpPr>
        <p:spPr>
          <a:xfrm rot="10800000">
            <a:off x="11450463" y="5898421"/>
            <a:ext cx="39600" cy="18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8" name="直線コネクタ 77">
            <a:extLst>
              <a:ext uri="{FF2B5EF4-FFF2-40B4-BE49-F238E27FC236}">
                <a16:creationId xmlns:a16="http://schemas.microsoft.com/office/drawing/2014/main" id="{498B7F32-8824-9B29-1107-B690D040647E}"/>
              </a:ext>
            </a:extLst>
          </p:cNvPr>
          <p:cNvCxnSpPr>
            <a:cxnSpLocks/>
          </p:cNvCxnSpPr>
          <p:nvPr/>
        </p:nvCxnSpPr>
        <p:spPr>
          <a:xfrm>
            <a:off x="11470348" y="2817531"/>
            <a:ext cx="0" cy="2933664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コネクタ: カギ線 273">
            <a:extLst>
              <a:ext uri="{FF2B5EF4-FFF2-40B4-BE49-F238E27FC236}">
                <a16:creationId xmlns:a16="http://schemas.microsoft.com/office/drawing/2014/main" id="{BFBEC835-AC2E-A90A-46DD-FCDE5CA4F2E8}"/>
              </a:ext>
            </a:extLst>
          </p:cNvPr>
          <p:cNvCxnSpPr/>
          <p:nvPr/>
        </p:nvCxnSpPr>
        <p:spPr>
          <a:xfrm rot="18900000" flipH="1">
            <a:off x="11362061" y="5605937"/>
            <a:ext cx="110221" cy="5737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8F7C7DDF-9928-847C-BCC5-C0B776CD0E72}"/>
              </a:ext>
            </a:extLst>
          </p:cNvPr>
          <p:cNvGrpSpPr/>
          <p:nvPr/>
        </p:nvGrpSpPr>
        <p:grpSpPr>
          <a:xfrm>
            <a:off x="11270282" y="2899190"/>
            <a:ext cx="277711" cy="2683526"/>
            <a:chOff x="11270282" y="2899190"/>
            <a:chExt cx="277711" cy="2683526"/>
          </a:xfrm>
        </p:grpSpPr>
        <p:grpSp>
          <p:nvGrpSpPr>
            <p:cNvPr id="236" name="グループ化 235">
              <a:extLst>
                <a:ext uri="{FF2B5EF4-FFF2-40B4-BE49-F238E27FC236}">
                  <a16:creationId xmlns:a16="http://schemas.microsoft.com/office/drawing/2014/main" id="{5BDD3FBA-CF98-61C9-7101-5701DBA72D14}"/>
                </a:ext>
              </a:extLst>
            </p:cNvPr>
            <p:cNvGrpSpPr/>
            <p:nvPr/>
          </p:nvGrpSpPr>
          <p:grpSpPr>
            <a:xfrm rot="2700000">
              <a:off x="11295561" y="2876680"/>
              <a:ext cx="228712" cy="273732"/>
              <a:chOff x="10294621" y="2854627"/>
              <a:chExt cx="228712" cy="273732"/>
            </a:xfrm>
          </p:grpSpPr>
          <p:cxnSp>
            <p:nvCxnSpPr>
              <p:cNvPr id="232" name="コネクタ: カギ線 231">
                <a:extLst>
                  <a:ext uri="{FF2B5EF4-FFF2-40B4-BE49-F238E27FC236}">
                    <a16:creationId xmlns:a16="http://schemas.microsoft.com/office/drawing/2014/main" id="{C6B61975-560E-F0C0-D764-27CC230C3681}"/>
                  </a:ext>
                </a:extLst>
              </p:cNvPr>
              <p:cNvCxnSpPr/>
              <p:nvPr/>
            </p:nvCxnSpPr>
            <p:spPr>
              <a:xfrm rot="16200000" flipH="1">
                <a:off x="10268196" y="288105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コネクタ: カギ線 232">
                <a:extLst>
                  <a:ext uri="{FF2B5EF4-FFF2-40B4-BE49-F238E27FC236}">
                    <a16:creationId xmlns:a16="http://schemas.microsoft.com/office/drawing/2014/main" id="{B1756CEE-3DF2-D9D2-4790-FB8AD8510025}"/>
                  </a:ext>
                </a:extLst>
              </p:cNvPr>
              <p:cNvCxnSpPr/>
              <p:nvPr/>
            </p:nvCxnSpPr>
            <p:spPr>
              <a:xfrm rot="16200000" flipH="1">
                <a:off x="10325057" y="293421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コネクタ: カギ線 233">
                <a:extLst>
                  <a:ext uri="{FF2B5EF4-FFF2-40B4-BE49-F238E27FC236}">
                    <a16:creationId xmlns:a16="http://schemas.microsoft.com/office/drawing/2014/main" id="{8292CADB-C52C-F640-676C-5AB0C22FBCA5}"/>
                  </a:ext>
                </a:extLst>
              </p:cNvPr>
              <p:cNvCxnSpPr/>
              <p:nvPr/>
            </p:nvCxnSpPr>
            <p:spPr>
              <a:xfrm rot="16200000" flipH="1">
                <a:off x="10382094" y="298932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コネクタ: カギ線 234">
                <a:extLst>
                  <a:ext uri="{FF2B5EF4-FFF2-40B4-BE49-F238E27FC236}">
                    <a16:creationId xmlns:a16="http://schemas.microsoft.com/office/drawing/2014/main" id="{C9FBE51D-5BA1-1E8E-870B-0FD3139E16C5}"/>
                  </a:ext>
                </a:extLst>
              </p:cNvPr>
              <p:cNvCxnSpPr/>
              <p:nvPr/>
            </p:nvCxnSpPr>
            <p:spPr>
              <a:xfrm rot="16200000" flipH="1">
                <a:off x="10439536" y="304456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7" name="グループ化 236">
              <a:extLst>
                <a:ext uri="{FF2B5EF4-FFF2-40B4-BE49-F238E27FC236}">
                  <a16:creationId xmlns:a16="http://schemas.microsoft.com/office/drawing/2014/main" id="{86B28B3D-C9D3-2A4C-AFA9-B7D836AEB9BC}"/>
                </a:ext>
              </a:extLst>
            </p:cNvPr>
            <p:cNvGrpSpPr/>
            <p:nvPr/>
          </p:nvGrpSpPr>
          <p:grpSpPr>
            <a:xfrm rot="2700000">
              <a:off x="11292792" y="3205020"/>
              <a:ext cx="228712" cy="273732"/>
              <a:chOff x="10294621" y="2854627"/>
              <a:chExt cx="228712" cy="273732"/>
            </a:xfrm>
          </p:grpSpPr>
          <p:cxnSp>
            <p:nvCxnSpPr>
              <p:cNvPr id="238" name="コネクタ: カギ線 237">
                <a:extLst>
                  <a:ext uri="{FF2B5EF4-FFF2-40B4-BE49-F238E27FC236}">
                    <a16:creationId xmlns:a16="http://schemas.microsoft.com/office/drawing/2014/main" id="{36395786-C2AE-CA0E-6488-A9DBCBA7F7AE}"/>
                  </a:ext>
                </a:extLst>
              </p:cNvPr>
              <p:cNvCxnSpPr/>
              <p:nvPr/>
            </p:nvCxnSpPr>
            <p:spPr>
              <a:xfrm rot="16200000" flipH="1">
                <a:off x="10268196" y="288105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コネクタ: カギ線 238">
                <a:extLst>
                  <a:ext uri="{FF2B5EF4-FFF2-40B4-BE49-F238E27FC236}">
                    <a16:creationId xmlns:a16="http://schemas.microsoft.com/office/drawing/2014/main" id="{0F99EAA2-3DB4-239C-8072-62FC92CBC70A}"/>
                  </a:ext>
                </a:extLst>
              </p:cNvPr>
              <p:cNvCxnSpPr/>
              <p:nvPr/>
            </p:nvCxnSpPr>
            <p:spPr>
              <a:xfrm rot="16200000" flipH="1">
                <a:off x="10325057" y="293421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コネクタ: カギ線 239">
                <a:extLst>
                  <a:ext uri="{FF2B5EF4-FFF2-40B4-BE49-F238E27FC236}">
                    <a16:creationId xmlns:a16="http://schemas.microsoft.com/office/drawing/2014/main" id="{849C311C-910D-73D2-DCB0-168278EDC2BE}"/>
                  </a:ext>
                </a:extLst>
              </p:cNvPr>
              <p:cNvCxnSpPr/>
              <p:nvPr/>
            </p:nvCxnSpPr>
            <p:spPr>
              <a:xfrm rot="16200000" flipH="1">
                <a:off x="10382094" y="298932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コネクタ: カギ線 240">
                <a:extLst>
                  <a:ext uri="{FF2B5EF4-FFF2-40B4-BE49-F238E27FC236}">
                    <a16:creationId xmlns:a16="http://schemas.microsoft.com/office/drawing/2014/main" id="{1658291F-0FFE-52EC-116B-F81944E0C843}"/>
                  </a:ext>
                </a:extLst>
              </p:cNvPr>
              <p:cNvCxnSpPr/>
              <p:nvPr/>
            </p:nvCxnSpPr>
            <p:spPr>
              <a:xfrm rot="16200000" flipH="1">
                <a:off x="10439536" y="304456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2" name="グループ化 241">
              <a:extLst>
                <a:ext uri="{FF2B5EF4-FFF2-40B4-BE49-F238E27FC236}">
                  <a16:creationId xmlns:a16="http://schemas.microsoft.com/office/drawing/2014/main" id="{FA87582A-8B23-54D6-024E-A932F7001CEB}"/>
                </a:ext>
              </a:extLst>
            </p:cNvPr>
            <p:cNvGrpSpPr/>
            <p:nvPr/>
          </p:nvGrpSpPr>
          <p:grpSpPr>
            <a:xfrm rot="2700000">
              <a:off x="11295737" y="3526677"/>
              <a:ext cx="228712" cy="273732"/>
              <a:chOff x="10294621" y="2854627"/>
              <a:chExt cx="228712" cy="273732"/>
            </a:xfrm>
          </p:grpSpPr>
          <p:cxnSp>
            <p:nvCxnSpPr>
              <p:cNvPr id="243" name="コネクタ: カギ線 242">
                <a:extLst>
                  <a:ext uri="{FF2B5EF4-FFF2-40B4-BE49-F238E27FC236}">
                    <a16:creationId xmlns:a16="http://schemas.microsoft.com/office/drawing/2014/main" id="{56C3CAEC-F60B-6424-723D-A88AECC1DD31}"/>
                  </a:ext>
                </a:extLst>
              </p:cNvPr>
              <p:cNvCxnSpPr/>
              <p:nvPr/>
            </p:nvCxnSpPr>
            <p:spPr>
              <a:xfrm rot="16200000" flipH="1">
                <a:off x="10268196" y="288105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コネクタ: カギ線 243">
                <a:extLst>
                  <a:ext uri="{FF2B5EF4-FFF2-40B4-BE49-F238E27FC236}">
                    <a16:creationId xmlns:a16="http://schemas.microsoft.com/office/drawing/2014/main" id="{9344357B-1319-778E-3E94-30E8B1D0DA53}"/>
                  </a:ext>
                </a:extLst>
              </p:cNvPr>
              <p:cNvCxnSpPr/>
              <p:nvPr/>
            </p:nvCxnSpPr>
            <p:spPr>
              <a:xfrm rot="16200000" flipH="1">
                <a:off x="10325057" y="293421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コネクタ: カギ線 244">
                <a:extLst>
                  <a:ext uri="{FF2B5EF4-FFF2-40B4-BE49-F238E27FC236}">
                    <a16:creationId xmlns:a16="http://schemas.microsoft.com/office/drawing/2014/main" id="{B2C7AEE1-E93E-35E0-6497-F4B18D20E2C3}"/>
                  </a:ext>
                </a:extLst>
              </p:cNvPr>
              <p:cNvCxnSpPr/>
              <p:nvPr/>
            </p:nvCxnSpPr>
            <p:spPr>
              <a:xfrm rot="16200000" flipH="1">
                <a:off x="10382094" y="298932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コネクタ: カギ線 245">
                <a:extLst>
                  <a:ext uri="{FF2B5EF4-FFF2-40B4-BE49-F238E27FC236}">
                    <a16:creationId xmlns:a16="http://schemas.microsoft.com/office/drawing/2014/main" id="{9E1D14C5-12F3-AF26-B110-7AE668F317AD}"/>
                  </a:ext>
                </a:extLst>
              </p:cNvPr>
              <p:cNvCxnSpPr/>
              <p:nvPr/>
            </p:nvCxnSpPr>
            <p:spPr>
              <a:xfrm rot="16200000" flipH="1">
                <a:off x="10439536" y="304456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8" name="グループ化 247">
              <a:extLst>
                <a:ext uri="{FF2B5EF4-FFF2-40B4-BE49-F238E27FC236}">
                  <a16:creationId xmlns:a16="http://schemas.microsoft.com/office/drawing/2014/main" id="{86EA4659-E123-EA54-C008-003C5F48572E}"/>
                </a:ext>
              </a:extLst>
            </p:cNvPr>
            <p:cNvGrpSpPr/>
            <p:nvPr/>
          </p:nvGrpSpPr>
          <p:grpSpPr>
            <a:xfrm rot="2700000">
              <a:off x="11296771" y="3846452"/>
              <a:ext cx="228712" cy="273732"/>
              <a:chOff x="10294621" y="2854627"/>
              <a:chExt cx="228712" cy="273732"/>
            </a:xfrm>
          </p:grpSpPr>
          <p:cxnSp>
            <p:nvCxnSpPr>
              <p:cNvPr id="249" name="コネクタ: カギ線 248">
                <a:extLst>
                  <a:ext uri="{FF2B5EF4-FFF2-40B4-BE49-F238E27FC236}">
                    <a16:creationId xmlns:a16="http://schemas.microsoft.com/office/drawing/2014/main" id="{11571195-2456-3E87-1ED9-3DB4DB553D8C}"/>
                  </a:ext>
                </a:extLst>
              </p:cNvPr>
              <p:cNvCxnSpPr/>
              <p:nvPr/>
            </p:nvCxnSpPr>
            <p:spPr>
              <a:xfrm rot="16200000" flipH="1">
                <a:off x="10268196" y="288105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コネクタ: カギ線 249">
                <a:extLst>
                  <a:ext uri="{FF2B5EF4-FFF2-40B4-BE49-F238E27FC236}">
                    <a16:creationId xmlns:a16="http://schemas.microsoft.com/office/drawing/2014/main" id="{180550F1-5791-EF8C-BB83-9307B90A1D48}"/>
                  </a:ext>
                </a:extLst>
              </p:cNvPr>
              <p:cNvCxnSpPr/>
              <p:nvPr/>
            </p:nvCxnSpPr>
            <p:spPr>
              <a:xfrm rot="16200000" flipH="1">
                <a:off x="10325057" y="293421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コネクタ: カギ線 250">
                <a:extLst>
                  <a:ext uri="{FF2B5EF4-FFF2-40B4-BE49-F238E27FC236}">
                    <a16:creationId xmlns:a16="http://schemas.microsoft.com/office/drawing/2014/main" id="{F8DC11EB-8F66-033C-4449-1A2DCBB00F49}"/>
                  </a:ext>
                </a:extLst>
              </p:cNvPr>
              <p:cNvCxnSpPr/>
              <p:nvPr/>
            </p:nvCxnSpPr>
            <p:spPr>
              <a:xfrm rot="16200000" flipH="1">
                <a:off x="10382094" y="298932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コネクタ: カギ線 251">
                <a:extLst>
                  <a:ext uri="{FF2B5EF4-FFF2-40B4-BE49-F238E27FC236}">
                    <a16:creationId xmlns:a16="http://schemas.microsoft.com/office/drawing/2014/main" id="{256EC87C-DC57-C0FA-A1DA-6152F5B604BC}"/>
                  </a:ext>
                </a:extLst>
              </p:cNvPr>
              <p:cNvCxnSpPr/>
              <p:nvPr/>
            </p:nvCxnSpPr>
            <p:spPr>
              <a:xfrm rot="16200000" flipH="1">
                <a:off x="10439536" y="304456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3" name="グループ化 252">
              <a:extLst>
                <a:ext uri="{FF2B5EF4-FFF2-40B4-BE49-F238E27FC236}">
                  <a16:creationId xmlns:a16="http://schemas.microsoft.com/office/drawing/2014/main" id="{5CB939A3-8FCA-6ADA-5030-68A81BFD7C1B}"/>
                </a:ext>
              </a:extLst>
            </p:cNvPr>
            <p:cNvGrpSpPr/>
            <p:nvPr/>
          </p:nvGrpSpPr>
          <p:grpSpPr>
            <a:xfrm rot="2700000">
              <a:off x="11296619" y="4164799"/>
              <a:ext cx="228712" cy="273732"/>
              <a:chOff x="10294621" y="2854627"/>
              <a:chExt cx="228712" cy="273732"/>
            </a:xfrm>
          </p:grpSpPr>
          <p:cxnSp>
            <p:nvCxnSpPr>
              <p:cNvPr id="254" name="コネクタ: カギ線 253">
                <a:extLst>
                  <a:ext uri="{FF2B5EF4-FFF2-40B4-BE49-F238E27FC236}">
                    <a16:creationId xmlns:a16="http://schemas.microsoft.com/office/drawing/2014/main" id="{97D5ECDA-5188-CD1F-5325-E9FC2B616F5D}"/>
                  </a:ext>
                </a:extLst>
              </p:cNvPr>
              <p:cNvCxnSpPr/>
              <p:nvPr/>
            </p:nvCxnSpPr>
            <p:spPr>
              <a:xfrm rot="16200000" flipH="1">
                <a:off x="10268196" y="288105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コネクタ: カギ線 254">
                <a:extLst>
                  <a:ext uri="{FF2B5EF4-FFF2-40B4-BE49-F238E27FC236}">
                    <a16:creationId xmlns:a16="http://schemas.microsoft.com/office/drawing/2014/main" id="{591D2BDB-6428-7DEA-57FB-77B21F3E3902}"/>
                  </a:ext>
                </a:extLst>
              </p:cNvPr>
              <p:cNvCxnSpPr/>
              <p:nvPr/>
            </p:nvCxnSpPr>
            <p:spPr>
              <a:xfrm rot="16200000" flipH="1">
                <a:off x="10325057" y="293421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コネクタ: カギ線 255">
                <a:extLst>
                  <a:ext uri="{FF2B5EF4-FFF2-40B4-BE49-F238E27FC236}">
                    <a16:creationId xmlns:a16="http://schemas.microsoft.com/office/drawing/2014/main" id="{8A09A6EF-DAA5-A375-55AF-803E09EF3ADB}"/>
                  </a:ext>
                </a:extLst>
              </p:cNvPr>
              <p:cNvCxnSpPr/>
              <p:nvPr/>
            </p:nvCxnSpPr>
            <p:spPr>
              <a:xfrm rot="16200000" flipH="1">
                <a:off x="10382094" y="298932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コネクタ: カギ線 256">
                <a:extLst>
                  <a:ext uri="{FF2B5EF4-FFF2-40B4-BE49-F238E27FC236}">
                    <a16:creationId xmlns:a16="http://schemas.microsoft.com/office/drawing/2014/main" id="{879AAB86-5437-6BA4-C167-55C0E48D2ABE}"/>
                  </a:ext>
                </a:extLst>
              </p:cNvPr>
              <p:cNvCxnSpPr/>
              <p:nvPr/>
            </p:nvCxnSpPr>
            <p:spPr>
              <a:xfrm rot="16200000" flipH="1">
                <a:off x="10439536" y="304456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8" name="グループ化 257">
              <a:extLst>
                <a:ext uri="{FF2B5EF4-FFF2-40B4-BE49-F238E27FC236}">
                  <a16:creationId xmlns:a16="http://schemas.microsoft.com/office/drawing/2014/main" id="{8FADF4F4-E3FF-9424-B360-E5C69DC952AA}"/>
                </a:ext>
              </a:extLst>
            </p:cNvPr>
            <p:cNvGrpSpPr/>
            <p:nvPr/>
          </p:nvGrpSpPr>
          <p:grpSpPr>
            <a:xfrm rot="2700000">
              <a:off x="11296467" y="4489672"/>
              <a:ext cx="228712" cy="273732"/>
              <a:chOff x="10294621" y="2854627"/>
              <a:chExt cx="228712" cy="273732"/>
            </a:xfrm>
          </p:grpSpPr>
          <p:cxnSp>
            <p:nvCxnSpPr>
              <p:cNvPr id="259" name="コネクタ: カギ線 258">
                <a:extLst>
                  <a:ext uri="{FF2B5EF4-FFF2-40B4-BE49-F238E27FC236}">
                    <a16:creationId xmlns:a16="http://schemas.microsoft.com/office/drawing/2014/main" id="{61F3C940-84F1-EB97-0CF9-8037EF88C3C0}"/>
                  </a:ext>
                </a:extLst>
              </p:cNvPr>
              <p:cNvCxnSpPr/>
              <p:nvPr/>
            </p:nvCxnSpPr>
            <p:spPr>
              <a:xfrm rot="16200000" flipH="1">
                <a:off x="10268196" y="288105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コネクタ: カギ線 259">
                <a:extLst>
                  <a:ext uri="{FF2B5EF4-FFF2-40B4-BE49-F238E27FC236}">
                    <a16:creationId xmlns:a16="http://schemas.microsoft.com/office/drawing/2014/main" id="{CF26CD6E-52C7-C1DF-E80E-9C58CF6E603D}"/>
                  </a:ext>
                </a:extLst>
              </p:cNvPr>
              <p:cNvCxnSpPr/>
              <p:nvPr/>
            </p:nvCxnSpPr>
            <p:spPr>
              <a:xfrm rot="16200000" flipH="1">
                <a:off x="10325057" y="293421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コネクタ: カギ線 260">
                <a:extLst>
                  <a:ext uri="{FF2B5EF4-FFF2-40B4-BE49-F238E27FC236}">
                    <a16:creationId xmlns:a16="http://schemas.microsoft.com/office/drawing/2014/main" id="{4A3946E6-C28F-2987-79B4-E497DED7F8FC}"/>
                  </a:ext>
                </a:extLst>
              </p:cNvPr>
              <p:cNvCxnSpPr/>
              <p:nvPr/>
            </p:nvCxnSpPr>
            <p:spPr>
              <a:xfrm rot="16200000" flipH="1">
                <a:off x="10382094" y="298932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コネクタ: カギ線 261">
                <a:extLst>
                  <a:ext uri="{FF2B5EF4-FFF2-40B4-BE49-F238E27FC236}">
                    <a16:creationId xmlns:a16="http://schemas.microsoft.com/office/drawing/2014/main" id="{94642EA3-A78E-2320-FA77-D9569FF648B5}"/>
                  </a:ext>
                </a:extLst>
              </p:cNvPr>
              <p:cNvCxnSpPr/>
              <p:nvPr/>
            </p:nvCxnSpPr>
            <p:spPr>
              <a:xfrm rot="16200000" flipH="1">
                <a:off x="10439536" y="304456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3" name="グループ化 262">
              <a:extLst>
                <a:ext uri="{FF2B5EF4-FFF2-40B4-BE49-F238E27FC236}">
                  <a16:creationId xmlns:a16="http://schemas.microsoft.com/office/drawing/2014/main" id="{D683A4BF-34A0-C451-6511-ACF1589411E0}"/>
                </a:ext>
              </a:extLst>
            </p:cNvPr>
            <p:cNvGrpSpPr/>
            <p:nvPr/>
          </p:nvGrpSpPr>
          <p:grpSpPr>
            <a:xfrm rot="2700000">
              <a:off x="11296467" y="4816830"/>
              <a:ext cx="228712" cy="273732"/>
              <a:chOff x="10294621" y="2854627"/>
              <a:chExt cx="228712" cy="273732"/>
            </a:xfrm>
          </p:grpSpPr>
          <p:cxnSp>
            <p:nvCxnSpPr>
              <p:cNvPr id="264" name="コネクタ: カギ線 263">
                <a:extLst>
                  <a:ext uri="{FF2B5EF4-FFF2-40B4-BE49-F238E27FC236}">
                    <a16:creationId xmlns:a16="http://schemas.microsoft.com/office/drawing/2014/main" id="{C3930DA2-2FAA-CF76-43CA-0D3CE8BBD542}"/>
                  </a:ext>
                </a:extLst>
              </p:cNvPr>
              <p:cNvCxnSpPr/>
              <p:nvPr/>
            </p:nvCxnSpPr>
            <p:spPr>
              <a:xfrm rot="16200000" flipH="1">
                <a:off x="10268196" y="288105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コネクタ: カギ線 264">
                <a:extLst>
                  <a:ext uri="{FF2B5EF4-FFF2-40B4-BE49-F238E27FC236}">
                    <a16:creationId xmlns:a16="http://schemas.microsoft.com/office/drawing/2014/main" id="{4807FE24-AA6D-0518-B971-AF78AF7BDB36}"/>
                  </a:ext>
                </a:extLst>
              </p:cNvPr>
              <p:cNvCxnSpPr/>
              <p:nvPr/>
            </p:nvCxnSpPr>
            <p:spPr>
              <a:xfrm rot="16200000" flipH="1">
                <a:off x="10325057" y="293421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コネクタ: カギ線 265">
                <a:extLst>
                  <a:ext uri="{FF2B5EF4-FFF2-40B4-BE49-F238E27FC236}">
                    <a16:creationId xmlns:a16="http://schemas.microsoft.com/office/drawing/2014/main" id="{42C43CB6-190B-F21D-62E0-ACCC237F0C9D}"/>
                  </a:ext>
                </a:extLst>
              </p:cNvPr>
              <p:cNvCxnSpPr/>
              <p:nvPr/>
            </p:nvCxnSpPr>
            <p:spPr>
              <a:xfrm rot="16200000" flipH="1">
                <a:off x="10382094" y="298932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コネクタ: カギ線 266">
                <a:extLst>
                  <a:ext uri="{FF2B5EF4-FFF2-40B4-BE49-F238E27FC236}">
                    <a16:creationId xmlns:a16="http://schemas.microsoft.com/office/drawing/2014/main" id="{52E1B94A-91EB-EFB0-890C-4CE4180E86AE}"/>
                  </a:ext>
                </a:extLst>
              </p:cNvPr>
              <p:cNvCxnSpPr/>
              <p:nvPr/>
            </p:nvCxnSpPr>
            <p:spPr>
              <a:xfrm rot="16200000" flipH="1">
                <a:off x="10439536" y="304456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8" name="グループ化 267">
              <a:extLst>
                <a:ext uri="{FF2B5EF4-FFF2-40B4-BE49-F238E27FC236}">
                  <a16:creationId xmlns:a16="http://schemas.microsoft.com/office/drawing/2014/main" id="{98344B18-5A51-B4F2-5EB7-83E5B2223467}"/>
                </a:ext>
              </a:extLst>
            </p:cNvPr>
            <p:cNvGrpSpPr/>
            <p:nvPr/>
          </p:nvGrpSpPr>
          <p:grpSpPr>
            <a:xfrm rot="2700000">
              <a:off x="11296467" y="5139259"/>
              <a:ext cx="228712" cy="273732"/>
              <a:chOff x="10294621" y="2854627"/>
              <a:chExt cx="228712" cy="273732"/>
            </a:xfrm>
          </p:grpSpPr>
          <p:cxnSp>
            <p:nvCxnSpPr>
              <p:cNvPr id="269" name="コネクタ: カギ線 268">
                <a:extLst>
                  <a:ext uri="{FF2B5EF4-FFF2-40B4-BE49-F238E27FC236}">
                    <a16:creationId xmlns:a16="http://schemas.microsoft.com/office/drawing/2014/main" id="{31A1A594-2954-0CDE-0211-A8C965765081}"/>
                  </a:ext>
                </a:extLst>
              </p:cNvPr>
              <p:cNvCxnSpPr/>
              <p:nvPr/>
            </p:nvCxnSpPr>
            <p:spPr>
              <a:xfrm rot="16200000" flipH="1">
                <a:off x="10268196" y="288105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コネクタ: カギ線 269">
                <a:extLst>
                  <a:ext uri="{FF2B5EF4-FFF2-40B4-BE49-F238E27FC236}">
                    <a16:creationId xmlns:a16="http://schemas.microsoft.com/office/drawing/2014/main" id="{E51205A0-8A2F-CAD8-E835-E6F73B334F38}"/>
                  </a:ext>
                </a:extLst>
              </p:cNvPr>
              <p:cNvCxnSpPr/>
              <p:nvPr/>
            </p:nvCxnSpPr>
            <p:spPr>
              <a:xfrm rot="16200000" flipH="1">
                <a:off x="10325057" y="2934212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コネクタ: カギ線 270">
                <a:extLst>
                  <a:ext uri="{FF2B5EF4-FFF2-40B4-BE49-F238E27FC236}">
                    <a16:creationId xmlns:a16="http://schemas.microsoft.com/office/drawing/2014/main" id="{F870C97A-640A-BD19-B595-6DDCBAF01225}"/>
                  </a:ext>
                </a:extLst>
              </p:cNvPr>
              <p:cNvCxnSpPr/>
              <p:nvPr/>
            </p:nvCxnSpPr>
            <p:spPr>
              <a:xfrm rot="16200000" flipH="1">
                <a:off x="10382094" y="298932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コネクタ: カギ線 271">
                <a:extLst>
                  <a:ext uri="{FF2B5EF4-FFF2-40B4-BE49-F238E27FC236}">
                    <a16:creationId xmlns:a16="http://schemas.microsoft.com/office/drawing/2014/main" id="{A91AD6B9-423C-58FF-F235-D2A01FDED465}"/>
                  </a:ext>
                </a:extLst>
              </p:cNvPr>
              <p:cNvCxnSpPr/>
              <p:nvPr/>
            </p:nvCxnSpPr>
            <p:spPr>
              <a:xfrm rot="16200000" flipH="1">
                <a:off x="10439536" y="304456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8" name="グループ化 277">
              <a:extLst>
                <a:ext uri="{FF2B5EF4-FFF2-40B4-BE49-F238E27FC236}">
                  <a16:creationId xmlns:a16="http://schemas.microsoft.com/office/drawing/2014/main" id="{44D86A3E-8721-6DF1-B281-C90DD7593466}"/>
                </a:ext>
              </a:extLst>
            </p:cNvPr>
            <p:cNvGrpSpPr/>
            <p:nvPr/>
          </p:nvGrpSpPr>
          <p:grpSpPr>
            <a:xfrm>
              <a:off x="11362063" y="5446043"/>
              <a:ext cx="111583" cy="136673"/>
              <a:chOff x="10795719" y="5230263"/>
              <a:chExt cx="111583" cy="136673"/>
            </a:xfrm>
          </p:grpSpPr>
          <p:cxnSp>
            <p:nvCxnSpPr>
              <p:cNvPr id="275" name="コネクタ: カギ線 274">
                <a:extLst>
                  <a:ext uri="{FF2B5EF4-FFF2-40B4-BE49-F238E27FC236}">
                    <a16:creationId xmlns:a16="http://schemas.microsoft.com/office/drawing/2014/main" id="{5541AFBE-4311-8B7C-6CE0-3B3C60C930AA}"/>
                  </a:ext>
                </a:extLst>
              </p:cNvPr>
              <p:cNvCxnSpPr/>
              <p:nvPr/>
            </p:nvCxnSpPr>
            <p:spPr>
              <a:xfrm rot="18900000" flipH="1">
                <a:off x="10795719" y="5230263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コネクタ: カギ線 275">
                <a:extLst>
                  <a:ext uri="{FF2B5EF4-FFF2-40B4-BE49-F238E27FC236}">
                    <a16:creationId xmlns:a16="http://schemas.microsoft.com/office/drawing/2014/main" id="{CAA11FAB-8867-164D-2984-6ECD9F96CDB7}"/>
                  </a:ext>
                </a:extLst>
              </p:cNvPr>
              <p:cNvCxnSpPr/>
              <p:nvPr/>
            </p:nvCxnSpPr>
            <p:spPr>
              <a:xfrm rot="18900000" flipH="1">
                <a:off x="10797081" y="5309564"/>
                <a:ext cx="110221" cy="57372"/>
              </a:xfrm>
              <a:prstGeom prst="bentConnector3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79" name="直線コネクタ 278">
            <a:extLst>
              <a:ext uri="{FF2B5EF4-FFF2-40B4-BE49-F238E27FC236}">
                <a16:creationId xmlns:a16="http://schemas.microsoft.com/office/drawing/2014/main" id="{65FB02D5-6D45-BC52-D9E6-9B1507BE3CC2}"/>
              </a:ext>
            </a:extLst>
          </p:cNvPr>
          <p:cNvCxnSpPr>
            <a:cxnSpLocks/>
          </p:cNvCxnSpPr>
          <p:nvPr/>
        </p:nvCxnSpPr>
        <p:spPr>
          <a:xfrm flipH="1">
            <a:off x="9782458" y="1555468"/>
            <a:ext cx="396115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1" name="グループ化 280">
            <a:extLst>
              <a:ext uri="{FF2B5EF4-FFF2-40B4-BE49-F238E27FC236}">
                <a16:creationId xmlns:a16="http://schemas.microsoft.com/office/drawing/2014/main" id="{128B82B8-8EAA-903F-0622-E0B8018074AA}"/>
              </a:ext>
            </a:extLst>
          </p:cNvPr>
          <p:cNvGrpSpPr/>
          <p:nvPr/>
        </p:nvGrpSpPr>
        <p:grpSpPr>
          <a:xfrm rot="18900000">
            <a:off x="9879125" y="1603664"/>
            <a:ext cx="228712" cy="273732"/>
            <a:chOff x="10294621" y="2854627"/>
            <a:chExt cx="228712" cy="273732"/>
          </a:xfrm>
        </p:grpSpPr>
        <p:cxnSp>
          <p:nvCxnSpPr>
            <p:cNvPr id="282" name="コネクタ: カギ線 281">
              <a:extLst>
                <a:ext uri="{FF2B5EF4-FFF2-40B4-BE49-F238E27FC236}">
                  <a16:creationId xmlns:a16="http://schemas.microsoft.com/office/drawing/2014/main" id="{97C8FCE3-AF8F-B4D5-C94D-D2F1A7EA23BA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コネクタ: カギ線 282">
              <a:extLst>
                <a:ext uri="{FF2B5EF4-FFF2-40B4-BE49-F238E27FC236}">
                  <a16:creationId xmlns:a16="http://schemas.microsoft.com/office/drawing/2014/main" id="{A1516A34-1186-40E6-3C05-301447123065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コネクタ: カギ線 283">
              <a:extLst>
                <a:ext uri="{FF2B5EF4-FFF2-40B4-BE49-F238E27FC236}">
                  <a16:creationId xmlns:a16="http://schemas.microsoft.com/office/drawing/2014/main" id="{83F58E10-E23F-921F-F101-06CA81757D9A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コネクタ: カギ線 284">
              <a:extLst>
                <a:ext uri="{FF2B5EF4-FFF2-40B4-BE49-F238E27FC236}">
                  <a16:creationId xmlns:a16="http://schemas.microsoft.com/office/drawing/2014/main" id="{D37D2C1F-F510-8D7D-3176-E2F9797A931A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7" name="直線コネクタ 286">
            <a:extLst>
              <a:ext uri="{FF2B5EF4-FFF2-40B4-BE49-F238E27FC236}">
                <a16:creationId xmlns:a16="http://schemas.microsoft.com/office/drawing/2014/main" id="{BABC24F3-4145-3A7B-4D88-4FB08D5E242F}"/>
              </a:ext>
            </a:extLst>
          </p:cNvPr>
          <p:cNvCxnSpPr>
            <a:cxnSpLocks/>
          </p:cNvCxnSpPr>
          <p:nvPr/>
        </p:nvCxnSpPr>
        <p:spPr>
          <a:xfrm>
            <a:off x="10734920" y="5733557"/>
            <a:ext cx="0" cy="36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円弧 287">
            <a:extLst>
              <a:ext uri="{FF2B5EF4-FFF2-40B4-BE49-F238E27FC236}">
                <a16:creationId xmlns:a16="http://schemas.microsoft.com/office/drawing/2014/main" id="{5BC31485-7E84-0DC5-B281-7F5BD3D3E6EB}"/>
              </a:ext>
            </a:extLst>
          </p:cNvPr>
          <p:cNvSpPr/>
          <p:nvPr/>
        </p:nvSpPr>
        <p:spPr>
          <a:xfrm rot="16200000">
            <a:off x="10435368" y="5756164"/>
            <a:ext cx="539400" cy="54828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E2E1027-1E5A-8773-35C1-92471B10E33B}"/>
              </a:ext>
            </a:extLst>
          </p:cNvPr>
          <p:cNvSpPr txBox="1"/>
          <p:nvPr/>
        </p:nvSpPr>
        <p:spPr>
          <a:xfrm>
            <a:off x="4941839" y="2195085"/>
            <a:ext cx="2937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第２スタジオ</a:t>
            </a:r>
            <a:r>
              <a:rPr lang="en-US" altLang="ja-JP" dirty="0"/>
              <a:t> (98</a:t>
            </a:r>
            <a:r>
              <a:rPr lang="ja-JP" altLang="en-US" dirty="0"/>
              <a:t>㎡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4BBFA8F-AEAE-09A1-FBDA-C16DB87FE67B}"/>
              </a:ext>
            </a:extLst>
          </p:cNvPr>
          <p:cNvSpPr txBox="1"/>
          <p:nvPr/>
        </p:nvSpPr>
        <p:spPr>
          <a:xfrm>
            <a:off x="8528556" y="2199707"/>
            <a:ext cx="2937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第３スタジオ</a:t>
            </a:r>
            <a:r>
              <a:rPr lang="en-US" altLang="ja-JP" dirty="0"/>
              <a:t> (98</a:t>
            </a:r>
            <a:r>
              <a:rPr lang="ja-JP" altLang="en-US" dirty="0"/>
              <a:t>㎡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9AF9B19-8AE7-8CC2-96A2-112910A5044E}"/>
              </a:ext>
            </a:extLst>
          </p:cNvPr>
          <p:cNvSpPr/>
          <p:nvPr/>
        </p:nvSpPr>
        <p:spPr>
          <a:xfrm>
            <a:off x="7889528" y="2787863"/>
            <a:ext cx="45719" cy="303905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5046AC34-DCD6-2EF7-0E7D-A9D7F77386E0}"/>
              </a:ext>
            </a:extLst>
          </p:cNvPr>
          <p:cNvCxnSpPr/>
          <p:nvPr/>
        </p:nvCxnSpPr>
        <p:spPr>
          <a:xfrm>
            <a:off x="7908994" y="2775449"/>
            <a:ext cx="0" cy="3143689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AFE37347-3514-E9DF-2510-53453B0BDC4B}"/>
              </a:ext>
            </a:extLst>
          </p:cNvPr>
          <p:cNvSpPr/>
          <p:nvPr/>
        </p:nvSpPr>
        <p:spPr>
          <a:xfrm rot="5400000">
            <a:off x="11281789" y="593149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7CF6612-4345-FC50-C196-083CFB333247}"/>
              </a:ext>
            </a:extLst>
          </p:cNvPr>
          <p:cNvSpPr/>
          <p:nvPr/>
        </p:nvSpPr>
        <p:spPr>
          <a:xfrm>
            <a:off x="9885943" y="5947482"/>
            <a:ext cx="360000" cy="1185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0531A96-832F-6413-FBA7-C508A8901B39}"/>
              </a:ext>
            </a:extLst>
          </p:cNvPr>
          <p:cNvSpPr/>
          <p:nvPr/>
        </p:nvSpPr>
        <p:spPr>
          <a:xfrm rot="10800000">
            <a:off x="8891686" y="5837344"/>
            <a:ext cx="82800" cy="23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7D9CC45-5D22-95BB-EDAF-DE0F6259F902}"/>
              </a:ext>
            </a:extLst>
          </p:cNvPr>
          <p:cNvSpPr/>
          <p:nvPr/>
        </p:nvSpPr>
        <p:spPr>
          <a:xfrm rot="10800000">
            <a:off x="5308243" y="5836471"/>
            <a:ext cx="82800" cy="234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C9B8DD87-5274-F23F-FCBB-D8F7E062EB7B}"/>
              </a:ext>
            </a:extLst>
          </p:cNvPr>
          <p:cNvSpPr/>
          <p:nvPr/>
        </p:nvSpPr>
        <p:spPr>
          <a:xfrm rot="5400000">
            <a:off x="7490874" y="5937289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5829056-0EE0-FF91-DD70-0BE14560DB0E}"/>
              </a:ext>
            </a:extLst>
          </p:cNvPr>
          <p:cNvSpPr/>
          <p:nvPr/>
        </p:nvSpPr>
        <p:spPr>
          <a:xfrm rot="10800000">
            <a:off x="715442" y="2596862"/>
            <a:ext cx="86400" cy="11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875B8852-E1D5-67F0-B087-2CDEF10E5277}"/>
              </a:ext>
            </a:extLst>
          </p:cNvPr>
          <p:cNvSpPr/>
          <p:nvPr/>
        </p:nvSpPr>
        <p:spPr>
          <a:xfrm rot="10800000">
            <a:off x="716268" y="5890457"/>
            <a:ext cx="90000" cy="187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3" name="四角形: 角を丸くする 52">
            <a:extLst>
              <a:ext uri="{FF2B5EF4-FFF2-40B4-BE49-F238E27FC236}">
                <a16:creationId xmlns:a16="http://schemas.microsoft.com/office/drawing/2014/main" id="{F3E2FFBC-8473-CFB5-335C-0642DBC50FD8}"/>
              </a:ext>
            </a:extLst>
          </p:cNvPr>
          <p:cNvSpPr/>
          <p:nvPr/>
        </p:nvSpPr>
        <p:spPr>
          <a:xfrm rot="5400000">
            <a:off x="5464639" y="5954174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24362A22-6402-04F1-3FD2-88C86C1F34C4}"/>
              </a:ext>
            </a:extLst>
          </p:cNvPr>
          <p:cNvSpPr/>
          <p:nvPr/>
        </p:nvSpPr>
        <p:spPr>
          <a:xfrm>
            <a:off x="6419276" y="5945648"/>
            <a:ext cx="360000" cy="1185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E3BE0708-F6E6-DB9A-FAF1-373B413491F4}"/>
              </a:ext>
            </a:extLst>
          </p:cNvPr>
          <p:cNvCxnSpPr/>
          <p:nvPr/>
        </p:nvCxnSpPr>
        <p:spPr>
          <a:xfrm>
            <a:off x="3822943" y="5026449"/>
            <a:ext cx="468000" cy="97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4D01B474-AE1D-FAAB-EA37-41036DFE6290}"/>
              </a:ext>
            </a:extLst>
          </p:cNvPr>
          <p:cNvCxnSpPr>
            <a:cxnSpLocks/>
          </p:cNvCxnSpPr>
          <p:nvPr/>
        </p:nvCxnSpPr>
        <p:spPr>
          <a:xfrm>
            <a:off x="3822943" y="5007349"/>
            <a:ext cx="0" cy="6059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直線コネクタ 301">
            <a:extLst>
              <a:ext uri="{FF2B5EF4-FFF2-40B4-BE49-F238E27FC236}">
                <a16:creationId xmlns:a16="http://schemas.microsoft.com/office/drawing/2014/main" id="{A06CFCD0-CB8E-3BB2-5350-D7BEFB4B40FE}"/>
              </a:ext>
            </a:extLst>
          </p:cNvPr>
          <p:cNvCxnSpPr>
            <a:cxnSpLocks/>
          </p:cNvCxnSpPr>
          <p:nvPr/>
        </p:nvCxnSpPr>
        <p:spPr>
          <a:xfrm>
            <a:off x="746465" y="2756341"/>
            <a:ext cx="0" cy="309600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7" name="グループ化 276">
            <a:extLst>
              <a:ext uri="{FF2B5EF4-FFF2-40B4-BE49-F238E27FC236}">
                <a16:creationId xmlns:a16="http://schemas.microsoft.com/office/drawing/2014/main" id="{D24B1970-17AE-180C-E52F-25138B8F7992}"/>
              </a:ext>
            </a:extLst>
          </p:cNvPr>
          <p:cNvGrpSpPr/>
          <p:nvPr/>
        </p:nvGrpSpPr>
        <p:grpSpPr>
          <a:xfrm rot="2700000">
            <a:off x="733238" y="2832842"/>
            <a:ext cx="228712" cy="273732"/>
            <a:chOff x="10294621" y="2854627"/>
            <a:chExt cx="228712" cy="273732"/>
          </a:xfrm>
        </p:grpSpPr>
        <p:cxnSp>
          <p:nvCxnSpPr>
            <p:cNvPr id="298" name="コネクタ: カギ線 297">
              <a:extLst>
                <a:ext uri="{FF2B5EF4-FFF2-40B4-BE49-F238E27FC236}">
                  <a16:creationId xmlns:a16="http://schemas.microsoft.com/office/drawing/2014/main" id="{66AFBC7F-E8F0-F857-3DC7-DF038560B397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コネクタ: カギ線 298">
              <a:extLst>
                <a:ext uri="{FF2B5EF4-FFF2-40B4-BE49-F238E27FC236}">
                  <a16:creationId xmlns:a16="http://schemas.microsoft.com/office/drawing/2014/main" id="{6D67D621-10C7-6BD1-E782-1A1EA0721EC7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コネクタ: カギ線 299">
              <a:extLst>
                <a:ext uri="{FF2B5EF4-FFF2-40B4-BE49-F238E27FC236}">
                  <a16:creationId xmlns:a16="http://schemas.microsoft.com/office/drawing/2014/main" id="{A55D861E-8F0B-BEB5-8C33-E632547F66BA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コネクタ: カギ線 300">
              <a:extLst>
                <a:ext uri="{FF2B5EF4-FFF2-40B4-BE49-F238E27FC236}">
                  <a16:creationId xmlns:a16="http://schemas.microsoft.com/office/drawing/2014/main" id="{816F87E0-2FB8-90E8-826C-48EBBC900038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0" name="グループ化 279">
            <a:extLst>
              <a:ext uri="{FF2B5EF4-FFF2-40B4-BE49-F238E27FC236}">
                <a16:creationId xmlns:a16="http://schemas.microsoft.com/office/drawing/2014/main" id="{73B230CE-7AEA-1113-6A9B-E61F8624FE89}"/>
              </a:ext>
            </a:extLst>
          </p:cNvPr>
          <p:cNvGrpSpPr/>
          <p:nvPr/>
        </p:nvGrpSpPr>
        <p:grpSpPr>
          <a:xfrm rot="2700000">
            <a:off x="730469" y="3161182"/>
            <a:ext cx="228712" cy="273732"/>
            <a:chOff x="10294621" y="2854627"/>
            <a:chExt cx="228712" cy="273732"/>
          </a:xfrm>
        </p:grpSpPr>
        <p:cxnSp>
          <p:nvCxnSpPr>
            <p:cNvPr id="294" name="コネクタ: カギ線 293">
              <a:extLst>
                <a:ext uri="{FF2B5EF4-FFF2-40B4-BE49-F238E27FC236}">
                  <a16:creationId xmlns:a16="http://schemas.microsoft.com/office/drawing/2014/main" id="{A77ABCB8-49E5-983F-53B5-2EC62564FD61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コネクタ: カギ線 294">
              <a:extLst>
                <a:ext uri="{FF2B5EF4-FFF2-40B4-BE49-F238E27FC236}">
                  <a16:creationId xmlns:a16="http://schemas.microsoft.com/office/drawing/2014/main" id="{F95EF726-F07C-3862-E82D-57E06FB71DA5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コネクタ: カギ線 295">
              <a:extLst>
                <a:ext uri="{FF2B5EF4-FFF2-40B4-BE49-F238E27FC236}">
                  <a16:creationId xmlns:a16="http://schemas.microsoft.com/office/drawing/2014/main" id="{E2548BA9-40DC-C5C7-B793-5D7E1C9B4950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コネクタ: カギ線 296">
              <a:extLst>
                <a:ext uri="{FF2B5EF4-FFF2-40B4-BE49-F238E27FC236}">
                  <a16:creationId xmlns:a16="http://schemas.microsoft.com/office/drawing/2014/main" id="{3F0EE12C-075B-13F8-6FC1-0255FF6BF858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6" name="グループ化 285">
            <a:extLst>
              <a:ext uri="{FF2B5EF4-FFF2-40B4-BE49-F238E27FC236}">
                <a16:creationId xmlns:a16="http://schemas.microsoft.com/office/drawing/2014/main" id="{3D6DD137-1309-70F8-9C8C-1A828EFA0877}"/>
              </a:ext>
            </a:extLst>
          </p:cNvPr>
          <p:cNvGrpSpPr/>
          <p:nvPr/>
        </p:nvGrpSpPr>
        <p:grpSpPr>
          <a:xfrm rot="2700000">
            <a:off x="733414" y="3482839"/>
            <a:ext cx="228712" cy="273732"/>
            <a:chOff x="10294621" y="2854627"/>
            <a:chExt cx="228712" cy="273732"/>
          </a:xfrm>
        </p:grpSpPr>
        <p:cxnSp>
          <p:nvCxnSpPr>
            <p:cNvPr id="290" name="コネクタ: カギ線 289">
              <a:extLst>
                <a:ext uri="{FF2B5EF4-FFF2-40B4-BE49-F238E27FC236}">
                  <a16:creationId xmlns:a16="http://schemas.microsoft.com/office/drawing/2014/main" id="{5F11E014-C387-4197-2E6A-48759059EDE9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コネクタ: カギ線 290">
              <a:extLst>
                <a:ext uri="{FF2B5EF4-FFF2-40B4-BE49-F238E27FC236}">
                  <a16:creationId xmlns:a16="http://schemas.microsoft.com/office/drawing/2014/main" id="{6F650955-AE5D-D751-C471-597BF0708A21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コネクタ: カギ線 291">
              <a:extLst>
                <a:ext uri="{FF2B5EF4-FFF2-40B4-BE49-F238E27FC236}">
                  <a16:creationId xmlns:a16="http://schemas.microsoft.com/office/drawing/2014/main" id="{84AB79B8-90AD-C6F9-97A0-BD4D312CEE9C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コネクタ: カギ線 292">
              <a:extLst>
                <a:ext uri="{FF2B5EF4-FFF2-40B4-BE49-F238E27FC236}">
                  <a16:creationId xmlns:a16="http://schemas.microsoft.com/office/drawing/2014/main" id="{1C99018C-CCCA-DDA5-7CAC-E27132B60457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85D07356-EE42-4362-1BC7-FABBC85C0B86}"/>
              </a:ext>
            </a:extLst>
          </p:cNvPr>
          <p:cNvGrpSpPr/>
          <p:nvPr/>
        </p:nvGrpSpPr>
        <p:grpSpPr>
          <a:xfrm rot="2700000">
            <a:off x="734448" y="3802614"/>
            <a:ext cx="228712" cy="273732"/>
            <a:chOff x="10294621" y="2854627"/>
            <a:chExt cx="228712" cy="273732"/>
          </a:xfrm>
        </p:grpSpPr>
        <p:cxnSp>
          <p:nvCxnSpPr>
            <p:cNvPr id="93" name="コネクタ: カギ線 92">
              <a:extLst>
                <a:ext uri="{FF2B5EF4-FFF2-40B4-BE49-F238E27FC236}">
                  <a16:creationId xmlns:a16="http://schemas.microsoft.com/office/drawing/2014/main" id="{2163B790-1D19-9585-F141-5274AF40BC0B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コネクタ: カギ線 93">
              <a:extLst>
                <a:ext uri="{FF2B5EF4-FFF2-40B4-BE49-F238E27FC236}">
                  <a16:creationId xmlns:a16="http://schemas.microsoft.com/office/drawing/2014/main" id="{003DBAC7-F97A-1ADD-D1A2-B7A131832B14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コネクタ: カギ線 94">
              <a:extLst>
                <a:ext uri="{FF2B5EF4-FFF2-40B4-BE49-F238E27FC236}">
                  <a16:creationId xmlns:a16="http://schemas.microsoft.com/office/drawing/2014/main" id="{648A8B2B-00CD-0FD0-96AA-AF2C54158367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コネクタ: カギ線 288">
              <a:extLst>
                <a:ext uri="{FF2B5EF4-FFF2-40B4-BE49-F238E27FC236}">
                  <a16:creationId xmlns:a16="http://schemas.microsoft.com/office/drawing/2014/main" id="{B8C7FDDA-CA20-5A2C-1A4A-47CD4BCED7EA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F4569F93-79D0-256D-1ACC-053E57272EF7}"/>
              </a:ext>
            </a:extLst>
          </p:cNvPr>
          <p:cNvGrpSpPr/>
          <p:nvPr/>
        </p:nvGrpSpPr>
        <p:grpSpPr>
          <a:xfrm rot="2700000">
            <a:off x="734296" y="4120961"/>
            <a:ext cx="228712" cy="273732"/>
            <a:chOff x="10294621" y="2854627"/>
            <a:chExt cx="228712" cy="273732"/>
          </a:xfrm>
        </p:grpSpPr>
        <p:cxnSp>
          <p:nvCxnSpPr>
            <p:cNvPr id="89" name="コネクタ: カギ線 88">
              <a:extLst>
                <a:ext uri="{FF2B5EF4-FFF2-40B4-BE49-F238E27FC236}">
                  <a16:creationId xmlns:a16="http://schemas.microsoft.com/office/drawing/2014/main" id="{F2FCA0CF-906C-ABF8-842A-4C69AAF50CD9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コネクタ: カギ線 89">
              <a:extLst>
                <a:ext uri="{FF2B5EF4-FFF2-40B4-BE49-F238E27FC236}">
                  <a16:creationId xmlns:a16="http://schemas.microsoft.com/office/drawing/2014/main" id="{DB6AFDDE-ED27-8534-CAE5-88B8921DE493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コネクタ: カギ線 90">
              <a:extLst>
                <a:ext uri="{FF2B5EF4-FFF2-40B4-BE49-F238E27FC236}">
                  <a16:creationId xmlns:a16="http://schemas.microsoft.com/office/drawing/2014/main" id="{4A762FD7-E48F-6E63-23DC-6C95CF9205BF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コネクタ: カギ線 91">
              <a:extLst>
                <a:ext uri="{FF2B5EF4-FFF2-40B4-BE49-F238E27FC236}">
                  <a16:creationId xmlns:a16="http://schemas.microsoft.com/office/drawing/2014/main" id="{7212B590-B61A-3E2F-ED18-3642011C6559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8A0DB85E-5D78-A9B3-7DCA-A3D55779AE7D}"/>
              </a:ext>
            </a:extLst>
          </p:cNvPr>
          <p:cNvGrpSpPr/>
          <p:nvPr/>
        </p:nvGrpSpPr>
        <p:grpSpPr>
          <a:xfrm rot="2700000">
            <a:off x="734144" y="4445834"/>
            <a:ext cx="228712" cy="273732"/>
            <a:chOff x="10294621" y="2854627"/>
            <a:chExt cx="228712" cy="273732"/>
          </a:xfrm>
        </p:grpSpPr>
        <p:cxnSp>
          <p:nvCxnSpPr>
            <p:cNvPr id="85" name="コネクタ: カギ線 84">
              <a:extLst>
                <a:ext uri="{FF2B5EF4-FFF2-40B4-BE49-F238E27FC236}">
                  <a16:creationId xmlns:a16="http://schemas.microsoft.com/office/drawing/2014/main" id="{B3BA0B67-F4C8-8666-D758-9880258F5609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コネクタ: カギ線 85">
              <a:extLst>
                <a:ext uri="{FF2B5EF4-FFF2-40B4-BE49-F238E27FC236}">
                  <a16:creationId xmlns:a16="http://schemas.microsoft.com/office/drawing/2014/main" id="{A52CF525-8130-4EA6-CF88-BACD4B2DAA54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コネクタ: カギ線 86">
              <a:extLst>
                <a:ext uri="{FF2B5EF4-FFF2-40B4-BE49-F238E27FC236}">
                  <a16:creationId xmlns:a16="http://schemas.microsoft.com/office/drawing/2014/main" id="{8E088BE1-7BF8-0531-7B1D-C2C08E687C50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コネクタ: カギ線 87">
              <a:extLst>
                <a:ext uri="{FF2B5EF4-FFF2-40B4-BE49-F238E27FC236}">
                  <a16:creationId xmlns:a16="http://schemas.microsoft.com/office/drawing/2014/main" id="{806950AE-8F70-1B4A-1A1D-F18D90FC360A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432C1E59-A80D-0837-8FFF-7F5E7CF82570}"/>
              </a:ext>
            </a:extLst>
          </p:cNvPr>
          <p:cNvGrpSpPr/>
          <p:nvPr/>
        </p:nvGrpSpPr>
        <p:grpSpPr>
          <a:xfrm rot="2700000">
            <a:off x="734144" y="4772992"/>
            <a:ext cx="228712" cy="273732"/>
            <a:chOff x="10294621" y="2854627"/>
            <a:chExt cx="228712" cy="273732"/>
          </a:xfrm>
        </p:grpSpPr>
        <p:cxnSp>
          <p:nvCxnSpPr>
            <p:cNvPr id="81" name="コネクタ: カギ線 80">
              <a:extLst>
                <a:ext uri="{FF2B5EF4-FFF2-40B4-BE49-F238E27FC236}">
                  <a16:creationId xmlns:a16="http://schemas.microsoft.com/office/drawing/2014/main" id="{4895A103-B1AC-277F-535C-C4F4FBA4F1E3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コネクタ: カギ線 81">
              <a:extLst>
                <a:ext uri="{FF2B5EF4-FFF2-40B4-BE49-F238E27FC236}">
                  <a16:creationId xmlns:a16="http://schemas.microsoft.com/office/drawing/2014/main" id="{0B934E13-6F36-9D6C-C63A-0FAB7BBD026F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コネクタ: カギ線 82">
              <a:extLst>
                <a:ext uri="{FF2B5EF4-FFF2-40B4-BE49-F238E27FC236}">
                  <a16:creationId xmlns:a16="http://schemas.microsoft.com/office/drawing/2014/main" id="{8364AEBB-CF60-F0D2-5BA5-D14253A3263A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コネクタ: カギ線 83">
              <a:extLst>
                <a:ext uri="{FF2B5EF4-FFF2-40B4-BE49-F238E27FC236}">
                  <a16:creationId xmlns:a16="http://schemas.microsoft.com/office/drawing/2014/main" id="{6D0EEA09-F437-C18A-6F90-E5F3D259F733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AACC9EE5-B6DE-D05E-1301-60DD5C0A1B2F}"/>
              </a:ext>
            </a:extLst>
          </p:cNvPr>
          <p:cNvGrpSpPr/>
          <p:nvPr/>
        </p:nvGrpSpPr>
        <p:grpSpPr>
          <a:xfrm rot="2700000">
            <a:off x="734144" y="5095421"/>
            <a:ext cx="228712" cy="273732"/>
            <a:chOff x="10294621" y="2854627"/>
            <a:chExt cx="228712" cy="273732"/>
          </a:xfrm>
        </p:grpSpPr>
        <p:cxnSp>
          <p:nvCxnSpPr>
            <p:cNvPr id="76" name="コネクタ: カギ線 75">
              <a:extLst>
                <a:ext uri="{FF2B5EF4-FFF2-40B4-BE49-F238E27FC236}">
                  <a16:creationId xmlns:a16="http://schemas.microsoft.com/office/drawing/2014/main" id="{7B1A76BB-7680-F859-8D94-1AA40F2FF8EF}"/>
                </a:ext>
              </a:extLst>
            </p:cNvPr>
            <p:cNvCxnSpPr/>
            <p:nvPr/>
          </p:nvCxnSpPr>
          <p:spPr>
            <a:xfrm rot="16200000" flipH="1">
              <a:off x="10268196" y="288105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コネクタ: カギ線 76">
              <a:extLst>
                <a:ext uri="{FF2B5EF4-FFF2-40B4-BE49-F238E27FC236}">
                  <a16:creationId xmlns:a16="http://schemas.microsoft.com/office/drawing/2014/main" id="{2A213116-909F-DAD3-6907-D518CF5C9DDE}"/>
                </a:ext>
              </a:extLst>
            </p:cNvPr>
            <p:cNvCxnSpPr/>
            <p:nvPr/>
          </p:nvCxnSpPr>
          <p:spPr>
            <a:xfrm rot="16200000" flipH="1">
              <a:off x="10325057" y="2934212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コネクタ: カギ線 78">
              <a:extLst>
                <a:ext uri="{FF2B5EF4-FFF2-40B4-BE49-F238E27FC236}">
                  <a16:creationId xmlns:a16="http://schemas.microsoft.com/office/drawing/2014/main" id="{6EC7398F-F97A-DCA1-060B-A336F7691D25}"/>
                </a:ext>
              </a:extLst>
            </p:cNvPr>
            <p:cNvCxnSpPr/>
            <p:nvPr/>
          </p:nvCxnSpPr>
          <p:spPr>
            <a:xfrm rot="16200000" flipH="1">
              <a:off x="10382094" y="298932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コネクタ: カギ線 79">
              <a:extLst>
                <a:ext uri="{FF2B5EF4-FFF2-40B4-BE49-F238E27FC236}">
                  <a16:creationId xmlns:a16="http://schemas.microsoft.com/office/drawing/2014/main" id="{4AAA298E-6FE7-FFD2-B906-0B6E4B4F1880}"/>
                </a:ext>
              </a:extLst>
            </p:cNvPr>
            <p:cNvCxnSpPr/>
            <p:nvPr/>
          </p:nvCxnSpPr>
          <p:spPr>
            <a:xfrm rot="16200000" flipH="1">
              <a:off x="10439536" y="30445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C6ACD4AD-C944-281D-7AB0-49EA4DC40328}"/>
              </a:ext>
            </a:extLst>
          </p:cNvPr>
          <p:cNvGrpSpPr/>
          <p:nvPr/>
        </p:nvGrpSpPr>
        <p:grpSpPr>
          <a:xfrm>
            <a:off x="799740" y="5402205"/>
            <a:ext cx="111583" cy="136673"/>
            <a:chOff x="10795719" y="5230263"/>
            <a:chExt cx="111583" cy="136673"/>
          </a:xfrm>
        </p:grpSpPr>
        <p:cxnSp>
          <p:nvCxnSpPr>
            <p:cNvPr id="74" name="コネクタ: カギ線 73">
              <a:extLst>
                <a:ext uri="{FF2B5EF4-FFF2-40B4-BE49-F238E27FC236}">
                  <a16:creationId xmlns:a16="http://schemas.microsoft.com/office/drawing/2014/main" id="{B7AD29CB-E201-5BCB-1C5B-6C50BEA3A031}"/>
                </a:ext>
              </a:extLst>
            </p:cNvPr>
            <p:cNvCxnSpPr/>
            <p:nvPr/>
          </p:nvCxnSpPr>
          <p:spPr>
            <a:xfrm rot="18900000" flipH="1">
              <a:off x="10795719" y="52302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コネクタ: カギ線 74">
              <a:extLst>
                <a:ext uri="{FF2B5EF4-FFF2-40B4-BE49-F238E27FC236}">
                  <a16:creationId xmlns:a16="http://schemas.microsoft.com/office/drawing/2014/main" id="{AAF98634-7D90-BBEE-0DCA-72A3F8C46473}"/>
                </a:ext>
              </a:extLst>
            </p:cNvPr>
            <p:cNvCxnSpPr/>
            <p:nvPr/>
          </p:nvCxnSpPr>
          <p:spPr>
            <a:xfrm rot="18900000" flipH="1">
              <a:off x="10797081" y="5309564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3" name="グループ化 302">
            <a:extLst>
              <a:ext uri="{FF2B5EF4-FFF2-40B4-BE49-F238E27FC236}">
                <a16:creationId xmlns:a16="http://schemas.microsoft.com/office/drawing/2014/main" id="{71B364A4-98B2-6FC3-E2D7-593BE01CCD40}"/>
              </a:ext>
            </a:extLst>
          </p:cNvPr>
          <p:cNvGrpSpPr/>
          <p:nvPr/>
        </p:nvGrpSpPr>
        <p:grpSpPr>
          <a:xfrm>
            <a:off x="799058" y="5564808"/>
            <a:ext cx="111583" cy="136673"/>
            <a:chOff x="10795719" y="5230263"/>
            <a:chExt cx="111583" cy="136673"/>
          </a:xfrm>
        </p:grpSpPr>
        <p:cxnSp>
          <p:nvCxnSpPr>
            <p:cNvPr id="304" name="コネクタ: カギ線 303">
              <a:extLst>
                <a:ext uri="{FF2B5EF4-FFF2-40B4-BE49-F238E27FC236}">
                  <a16:creationId xmlns:a16="http://schemas.microsoft.com/office/drawing/2014/main" id="{3B8FE0B7-FEBD-1D78-0E9B-3629229A5DC2}"/>
                </a:ext>
              </a:extLst>
            </p:cNvPr>
            <p:cNvCxnSpPr/>
            <p:nvPr/>
          </p:nvCxnSpPr>
          <p:spPr>
            <a:xfrm rot="18900000" flipH="1">
              <a:off x="10795719" y="52302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コネクタ: カギ線 304">
              <a:extLst>
                <a:ext uri="{FF2B5EF4-FFF2-40B4-BE49-F238E27FC236}">
                  <a16:creationId xmlns:a16="http://schemas.microsoft.com/office/drawing/2014/main" id="{38CE29EB-CFD5-EC86-AA57-59852C730872}"/>
                </a:ext>
              </a:extLst>
            </p:cNvPr>
            <p:cNvCxnSpPr/>
            <p:nvPr/>
          </p:nvCxnSpPr>
          <p:spPr>
            <a:xfrm rot="18900000" flipH="1">
              <a:off x="10797081" y="5309564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7" name="直線コネクタ 306">
            <a:extLst>
              <a:ext uri="{FF2B5EF4-FFF2-40B4-BE49-F238E27FC236}">
                <a16:creationId xmlns:a16="http://schemas.microsoft.com/office/drawing/2014/main" id="{853D1CB1-C181-62FD-55DD-3F05803CA034}"/>
              </a:ext>
            </a:extLst>
          </p:cNvPr>
          <p:cNvCxnSpPr>
            <a:cxnSpLocks/>
          </p:cNvCxnSpPr>
          <p:nvPr/>
        </p:nvCxnSpPr>
        <p:spPr>
          <a:xfrm>
            <a:off x="787682" y="2754422"/>
            <a:ext cx="0" cy="30960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直線コネクタ 307">
            <a:extLst>
              <a:ext uri="{FF2B5EF4-FFF2-40B4-BE49-F238E27FC236}">
                <a16:creationId xmlns:a16="http://schemas.microsoft.com/office/drawing/2014/main" id="{4518B717-C3A9-CD8B-376F-A4B51BD2736D}"/>
              </a:ext>
            </a:extLst>
          </p:cNvPr>
          <p:cNvCxnSpPr>
            <a:cxnSpLocks/>
          </p:cNvCxnSpPr>
          <p:nvPr/>
        </p:nvCxnSpPr>
        <p:spPr>
          <a:xfrm>
            <a:off x="3221355" y="5592861"/>
            <a:ext cx="60460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直線コネクタ 308">
            <a:extLst>
              <a:ext uri="{FF2B5EF4-FFF2-40B4-BE49-F238E27FC236}">
                <a16:creationId xmlns:a16="http://schemas.microsoft.com/office/drawing/2014/main" id="{EFC1645E-53A5-70AA-ED81-60256F8F6E02}"/>
              </a:ext>
            </a:extLst>
          </p:cNvPr>
          <p:cNvCxnSpPr>
            <a:cxnSpLocks/>
          </p:cNvCxnSpPr>
          <p:nvPr/>
        </p:nvCxnSpPr>
        <p:spPr>
          <a:xfrm rot="5400000">
            <a:off x="3118269" y="5877414"/>
            <a:ext cx="36972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直線コネクタ 309">
            <a:extLst>
              <a:ext uri="{FF2B5EF4-FFF2-40B4-BE49-F238E27FC236}">
                <a16:creationId xmlns:a16="http://schemas.microsoft.com/office/drawing/2014/main" id="{114671A5-A2FE-DFF7-DAE2-8D9C17911FF1}"/>
              </a:ext>
            </a:extLst>
          </p:cNvPr>
          <p:cNvCxnSpPr>
            <a:cxnSpLocks/>
          </p:cNvCxnSpPr>
          <p:nvPr/>
        </p:nvCxnSpPr>
        <p:spPr>
          <a:xfrm>
            <a:off x="3239870" y="5578771"/>
            <a:ext cx="0" cy="540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正方形/長方形 311">
            <a:extLst>
              <a:ext uri="{FF2B5EF4-FFF2-40B4-BE49-F238E27FC236}">
                <a16:creationId xmlns:a16="http://schemas.microsoft.com/office/drawing/2014/main" id="{983876FA-8D61-B3B6-0A90-844186782049}"/>
              </a:ext>
            </a:extLst>
          </p:cNvPr>
          <p:cNvSpPr/>
          <p:nvPr/>
        </p:nvSpPr>
        <p:spPr>
          <a:xfrm>
            <a:off x="1747242" y="5824947"/>
            <a:ext cx="540000" cy="2158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/>
              <a:t>ピアノ</a:t>
            </a:r>
            <a:endParaRPr kumimoji="1" lang="ja-JP" altLang="en-US" sz="1000" dirty="0"/>
          </a:p>
        </p:txBody>
      </p:sp>
      <p:sp>
        <p:nvSpPr>
          <p:cNvPr id="313" name="正方形/長方形 312">
            <a:extLst>
              <a:ext uri="{FF2B5EF4-FFF2-40B4-BE49-F238E27FC236}">
                <a16:creationId xmlns:a16="http://schemas.microsoft.com/office/drawing/2014/main" id="{B010F482-7932-505A-427A-F3FB22999A52}"/>
              </a:ext>
            </a:extLst>
          </p:cNvPr>
          <p:cNvSpPr/>
          <p:nvPr/>
        </p:nvSpPr>
        <p:spPr>
          <a:xfrm>
            <a:off x="2678957" y="5945648"/>
            <a:ext cx="360000" cy="1185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4" name="直線コネクタ 313">
            <a:extLst>
              <a:ext uri="{FF2B5EF4-FFF2-40B4-BE49-F238E27FC236}">
                <a16:creationId xmlns:a16="http://schemas.microsoft.com/office/drawing/2014/main" id="{40A178EA-A24D-2E19-C4CC-DE81D650FE9F}"/>
              </a:ext>
            </a:extLst>
          </p:cNvPr>
          <p:cNvCxnSpPr>
            <a:cxnSpLocks/>
          </p:cNvCxnSpPr>
          <p:nvPr/>
        </p:nvCxnSpPr>
        <p:spPr>
          <a:xfrm flipH="1">
            <a:off x="9782458" y="1928848"/>
            <a:ext cx="396115" cy="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1CE77CDB-026E-C574-9E1D-B4D86432F1CA}"/>
              </a:ext>
            </a:extLst>
          </p:cNvPr>
          <p:cNvSpPr/>
          <p:nvPr/>
        </p:nvSpPr>
        <p:spPr>
          <a:xfrm rot="5400000">
            <a:off x="4055666" y="5958057"/>
            <a:ext cx="71127" cy="1525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6" name="円弧 315">
            <a:extLst>
              <a:ext uri="{FF2B5EF4-FFF2-40B4-BE49-F238E27FC236}">
                <a16:creationId xmlns:a16="http://schemas.microsoft.com/office/drawing/2014/main" id="{6F8C75CC-C0CD-9C6D-7B10-E76D6161FB2C}"/>
              </a:ext>
            </a:extLst>
          </p:cNvPr>
          <p:cNvSpPr/>
          <p:nvPr/>
        </p:nvSpPr>
        <p:spPr>
          <a:xfrm>
            <a:off x="3090280" y="5756279"/>
            <a:ext cx="539400" cy="54828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17" name="グループ化 316">
            <a:extLst>
              <a:ext uri="{FF2B5EF4-FFF2-40B4-BE49-F238E27FC236}">
                <a16:creationId xmlns:a16="http://schemas.microsoft.com/office/drawing/2014/main" id="{C95F9320-F9E2-CAD3-C4AC-88C56DB640CC}"/>
              </a:ext>
            </a:extLst>
          </p:cNvPr>
          <p:cNvGrpSpPr/>
          <p:nvPr/>
        </p:nvGrpSpPr>
        <p:grpSpPr>
          <a:xfrm>
            <a:off x="800586" y="5646061"/>
            <a:ext cx="111583" cy="136673"/>
            <a:chOff x="10795719" y="5230263"/>
            <a:chExt cx="111583" cy="136673"/>
          </a:xfrm>
        </p:grpSpPr>
        <p:cxnSp>
          <p:nvCxnSpPr>
            <p:cNvPr id="318" name="コネクタ: カギ線 317">
              <a:extLst>
                <a:ext uri="{FF2B5EF4-FFF2-40B4-BE49-F238E27FC236}">
                  <a16:creationId xmlns:a16="http://schemas.microsoft.com/office/drawing/2014/main" id="{5CFF946C-8F9F-744E-7DA4-1357DC90450A}"/>
                </a:ext>
              </a:extLst>
            </p:cNvPr>
            <p:cNvCxnSpPr/>
            <p:nvPr/>
          </p:nvCxnSpPr>
          <p:spPr>
            <a:xfrm rot="18900000" flipH="1">
              <a:off x="10795719" y="5230263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コネクタ: カギ線 318">
              <a:extLst>
                <a:ext uri="{FF2B5EF4-FFF2-40B4-BE49-F238E27FC236}">
                  <a16:creationId xmlns:a16="http://schemas.microsoft.com/office/drawing/2014/main" id="{48636001-54AF-95D9-ACBF-DEDE52462E39}"/>
                </a:ext>
              </a:extLst>
            </p:cNvPr>
            <p:cNvCxnSpPr/>
            <p:nvPr/>
          </p:nvCxnSpPr>
          <p:spPr>
            <a:xfrm rot="18900000" flipH="1">
              <a:off x="10797081" y="5309564"/>
              <a:ext cx="110221" cy="57372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70761308-E5B6-5B97-DE93-F4A525AE3AE5}"/>
              </a:ext>
            </a:extLst>
          </p:cNvPr>
          <p:cNvCxnSpPr/>
          <p:nvPr/>
        </p:nvCxnSpPr>
        <p:spPr>
          <a:xfrm>
            <a:off x="7178961" y="5703545"/>
            <a:ext cx="0" cy="36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円弧 107">
            <a:extLst>
              <a:ext uri="{FF2B5EF4-FFF2-40B4-BE49-F238E27FC236}">
                <a16:creationId xmlns:a16="http://schemas.microsoft.com/office/drawing/2014/main" id="{E8BA2045-9E3D-B47D-B48D-6914B1328AB5}"/>
              </a:ext>
            </a:extLst>
          </p:cNvPr>
          <p:cNvSpPr/>
          <p:nvPr/>
        </p:nvSpPr>
        <p:spPr>
          <a:xfrm rot="16200000">
            <a:off x="6846276" y="5734230"/>
            <a:ext cx="571773" cy="57177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3BA82916-6185-8B74-A638-E40064F5B1F3}"/>
              </a:ext>
            </a:extLst>
          </p:cNvPr>
          <p:cNvSpPr/>
          <p:nvPr/>
        </p:nvSpPr>
        <p:spPr>
          <a:xfrm>
            <a:off x="8999521" y="5842803"/>
            <a:ext cx="540000" cy="2158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/>
              <a:t>ピアノ</a:t>
            </a:r>
            <a:endParaRPr kumimoji="1" lang="ja-JP" altLang="en-US" sz="1050" dirty="0"/>
          </a:p>
        </p:txBody>
      </p:sp>
      <p:grpSp>
        <p:nvGrpSpPr>
          <p:cNvPr id="126" name="グループ化 125">
            <a:extLst>
              <a:ext uri="{FF2B5EF4-FFF2-40B4-BE49-F238E27FC236}">
                <a16:creationId xmlns:a16="http://schemas.microsoft.com/office/drawing/2014/main" id="{927AD138-1064-46AC-8E09-5FD3F69813BD}"/>
              </a:ext>
            </a:extLst>
          </p:cNvPr>
          <p:cNvGrpSpPr/>
          <p:nvPr/>
        </p:nvGrpSpPr>
        <p:grpSpPr>
          <a:xfrm>
            <a:off x="7974584" y="5854861"/>
            <a:ext cx="397394" cy="198348"/>
            <a:chOff x="8175196" y="5394513"/>
            <a:chExt cx="397394" cy="198348"/>
          </a:xfrm>
        </p:grpSpPr>
        <p:cxnSp>
          <p:nvCxnSpPr>
            <p:cNvPr id="224" name="直線コネクタ 223">
              <a:extLst>
                <a:ext uri="{FF2B5EF4-FFF2-40B4-BE49-F238E27FC236}">
                  <a16:creationId xmlns:a16="http://schemas.microsoft.com/office/drawing/2014/main" id="{4645416B-4A79-0EC7-FE15-D36DC823FE88}"/>
                </a:ext>
              </a:extLst>
            </p:cNvPr>
            <p:cNvCxnSpPr>
              <a:cxnSpLocks/>
            </p:cNvCxnSpPr>
            <p:nvPr/>
          </p:nvCxnSpPr>
          <p:spPr>
            <a:xfrm>
              <a:off x="8176590" y="5394513"/>
              <a:ext cx="39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>
              <a:extLst>
                <a:ext uri="{FF2B5EF4-FFF2-40B4-BE49-F238E27FC236}">
                  <a16:creationId xmlns:a16="http://schemas.microsoft.com/office/drawing/2014/main" id="{9DB32647-8DFA-710A-96CA-F33EC5BFAA88}"/>
                </a:ext>
              </a:extLst>
            </p:cNvPr>
            <p:cNvCxnSpPr>
              <a:cxnSpLocks/>
            </p:cNvCxnSpPr>
            <p:nvPr/>
          </p:nvCxnSpPr>
          <p:spPr>
            <a:xfrm>
              <a:off x="8175893" y="5423271"/>
              <a:ext cx="39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>
              <a:extLst>
                <a:ext uri="{FF2B5EF4-FFF2-40B4-BE49-F238E27FC236}">
                  <a16:creationId xmlns:a16="http://schemas.microsoft.com/office/drawing/2014/main" id="{33684903-B8B6-F34C-5369-36EB8B1E1704}"/>
                </a:ext>
              </a:extLst>
            </p:cNvPr>
            <p:cNvCxnSpPr>
              <a:cxnSpLocks/>
            </p:cNvCxnSpPr>
            <p:nvPr/>
          </p:nvCxnSpPr>
          <p:spPr>
            <a:xfrm>
              <a:off x="8175893" y="5450426"/>
              <a:ext cx="39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コネクタ 115">
              <a:extLst>
                <a:ext uri="{FF2B5EF4-FFF2-40B4-BE49-F238E27FC236}">
                  <a16:creationId xmlns:a16="http://schemas.microsoft.com/office/drawing/2014/main" id="{E3F8F229-EC83-8032-9637-63013489C0BF}"/>
                </a:ext>
              </a:extLst>
            </p:cNvPr>
            <p:cNvCxnSpPr>
              <a:cxnSpLocks/>
            </p:cNvCxnSpPr>
            <p:nvPr/>
          </p:nvCxnSpPr>
          <p:spPr>
            <a:xfrm>
              <a:off x="8175196" y="5479184"/>
              <a:ext cx="39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9D55163D-7D9A-BE21-A07E-1EBAAB3373D8}"/>
                </a:ext>
              </a:extLst>
            </p:cNvPr>
            <p:cNvCxnSpPr>
              <a:cxnSpLocks/>
            </p:cNvCxnSpPr>
            <p:nvPr/>
          </p:nvCxnSpPr>
          <p:spPr>
            <a:xfrm>
              <a:off x="8176590" y="5508190"/>
              <a:ext cx="39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>
              <a:extLst>
                <a:ext uri="{FF2B5EF4-FFF2-40B4-BE49-F238E27FC236}">
                  <a16:creationId xmlns:a16="http://schemas.microsoft.com/office/drawing/2014/main" id="{AE50686A-1D6A-2B42-B47F-D9BF0426F15D}"/>
                </a:ext>
              </a:extLst>
            </p:cNvPr>
            <p:cNvCxnSpPr>
              <a:cxnSpLocks/>
            </p:cNvCxnSpPr>
            <p:nvPr/>
          </p:nvCxnSpPr>
          <p:spPr>
            <a:xfrm>
              <a:off x="8175893" y="5536948"/>
              <a:ext cx="39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>
              <a:extLst>
                <a:ext uri="{FF2B5EF4-FFF2-40B4-BE49-F238E27FC236}">
                  <a16:creationId xmlns:a16="http://schemas.microsoft.com/office/drawing/2014/main" id="{EFFFD3BE-CD29-D960-56DD-171259D2ADA7}"/>
                </a:ext>
              </a:extLst>
            </p:cNvPr>
            <p:cNvCxnSpPr>
              <a:cxnSpLocks/>
            </p:cNvCxnSpPr>
            <p:nvPr/>
          </p:nvCxnSpPr>
          <p:spPr>
            <a:xfrm>
              <a:off x="8175893" y="5564103"/>
              <a:ext cx="39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コネクタ 123">
              <a:extLst>
                <a:ext uri="{FF2B5EF4-FFF2-40B4-BE49-F238E27FC236}">
                  <a16:creationId xmlns:a16="http://schemas.microsoft.com/office/drawing/2014/main" id="{4797D238-73F5-D89E-8F7C-EC4418858003}"/>
                </a:ext>
              </a:extLst>
            </p:cNvPr>
            <p:cNvCxnSpPr>
              <a:cxnSpLocks/>
            </p:cNvCxnSpPr>
            <p:nvPr/>
          </p:nvCxnSpPr>
          <p:spPr>
            <a:xfrm>
              <a:off x="8175196" y="5592861"/>
              <a:ext cx="39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5FFDD93-956C-95F5-C2C6-EA4158695D7E}"/>
              </a:ext>
            </a:extLst>
          </p:cNvPr>
          <p:cNvCxnSpPr/>
          <p:nvPr/>
        </p:nvCxnSpPr>
        <p:spPr>
          <a:xfrm>
            <a:off x="439792" y="2572512"/>
            <a:ext cx="270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0C51E75B-BE40-F14F-DE80-3BB3203BD39B}"/>
              </a:ext>
            </a:extLst>
          </p:cNvPr>
          <p:cNvCxnSpPr/>
          <p:nvPr/>
        </p:nvCxnSpPr>
        <p:spPr>
          <a:xfrm>
            <a:off x="436860" y="6096397"/>
            <a:ext cx="270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A1D695D0-566C-0092-6533-BCA32E26AC6E}"/>
              </a:ext>
            </a:extLst>
          </p:cNvPr>
          <p:cNvCxnSpPr>
            <a:cxnSpLocks/>
          </p:cNvCxnSpPr>
          <p:nvPr/>
        </p:nvCxnSpPr>
        <p:spPr>
          <a:xfrm>
            <a:off x="551160" y="2573690"/>
            <a:ext cx="0" cy="3532127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6464662-9079-1776-B030-53148497703E}"/>
              </a:ext>
            </a:extLst>
          </p:cNvPr>
          <p:cNvSpPr txBox="1"/>
          <p:nvPr/>
        </p:nvSpPr>
        <p:spPr>
          <a:xfrm>
            <a:off x="194479" y="4209844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9.75m</a:t>
            </a:r>
            <a:endParaRPr kumimoji="1" lang="ja-JP" altLang="en-US" sz="700" dirty="0"/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5868D233-D802-5810-B039-63511A2252BF}"/>
              </a:ext>
            </a:extLst>
          </p:cNvPr>
          <p:cNvCxnSpPr/>
          <p:nvPr/>
        </p:nvCxnSpPr>
        <p:spPr>
          <a:xfrm>
            <a:off x="705368" y="6090641"/>
            <a:ext cx="0" cy="27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0B7A68B6-789D-429F-F608-B90A64D00252}"/>
              </a:ext>
            </a:extLst>
          </p:cNvPr>
          <p:cNvCxnSpPr/>
          <p:nvPr/>
        </p:nvCxnSpPr>
        <p:spPr>
          <a:xfrm>
            <a:off x="4325992" y="6059366"/>
            <a:ext cx="0" cy="27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583C28C7-C723-C6CF-E47C-376B814C7B26}"/>
              </a:ext>
            </a:extLst>
          </p:cNvPr>
          <p:cNvCxnSpPr/>
          <p:nvPr/>
        </p:nvCxnSpPr>
        <p:spPr>
          <a:xfrm>
            <a:off x="705368" y="6260656"/>
            <a:ext cx="3600000" cy="0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0885C19-AEEE-37F9-0AFA-E6156DD7EBCB}"/>
              </a:ext>
            </a:extLst>
          </p:cNvPr>
          <p:cNvSpPr txBox="1"/>
          <p:nvPr/>
        </p:nvSpPr>
        <p:spPr>
          <a:xfrm>
            <a:off x="2345721" y="6229338"/>
            <a:ext cx="43356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/>
              <a:t>10m</a:t>
            </a:r>
            <a:endParaRPr kumimoji="1" lang="ja-JP" altLang="en-US" sz="700" dirty="0"/>
          </a:p>
        </p:txBody>
      </p:sp>
    </p:spTree>
    <p:extLst>
      <p:ext uri="{BB962C8B-B14F-4D97-AF65-F5344CB8AC3E}">
        <p14:creationId xmlns:p14="http://schemas.microsoft.com/office/powerpoint/2010/main" val="2522387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36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山下 創</dc:creator>
  <cp:lastModifiedBy>山下 創</cp:lastModifiedBy>
  <cp:revision>27</cp:revision>
  <cp:lastPrinted>2022-09-21T07:54:21Z</cp:lastPrinted>
  <dcterms:created xsi:type="dcterms:W3CDTF">2022-05-26T00:53:09Z</dcterms:created>
  <dcterms:modified xsi:type="dcterms:W3CDTF">2022-09-30T00:31:41Z</dcterms:modified>
</cp:coreProperties>
</file>