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4660"/>
  </p:normalViewPr>
  <p:slideViewPr>
    <p:cSldViewPr snapToGrid="0">
      <p:cViewPr>
        <p:scale>
          <a:sx n="150" d="100"/>
          <a:sy n="150" d="100"/>
        </p:scale>
        <p:origin x="86" y="-1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A6335C-821A-7AEC-92D0-9EA9AB775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A7D743-0865-86FA-2812-277E3313F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F1CBB-90FA-0E26-B5AF-31603C2BB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593E55-213E-6E0A-98D4-D84B7385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EEB38-C97E-27AB-F6E2-CC4867B6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64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462DD-E005-631F-E86C-766A5CAA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8B73C8-43BC-F492-B5EE-794FF9A287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8BBF05-CD67-B35E-5DF5-4E97455D6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72DBC1-8085-E433-C28B-BD99C06AF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B10A9A-B947-0D4F-363E-E96FA72A3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24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F0D294F-3F03-DCB4-F7C9-8F22C97203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6AE973-F58A-285B-721B-41CE68485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31A07-2B24-C699-7C3A-C65846D9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817447-2D02-EF3A-9115-1AA3BD6E0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32F02E-9DFE-B6CA-7A1F-791E6CF9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50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190D2-94FE-2A92-92FE-029B4B14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2AD1C-C142-2C0A-7D22-3315290FB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772B1F-9F52-42C1-E2AA-AAB5159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F3F9BD-D3E9-06A4-6C7C-196F565E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7ABD2A-8484-B4D8-B1EA-0A168376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097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0E5F25-CB19-2FA2-894F-70282BB3F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D786FB-109C-826D-559B-8A5CCC082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FB2AA9-0C30-8E8D-EF47-9D6881FB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7A10D6-871E-9C3A-B9E8-7131B9430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9FF85B-7065-9EDA-EC01-47D4757B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16430-9A89-DC97-8DA2-8F95D723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FE5DB2-DA83-078D-6B2B-35EABACDB7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FFA359B-390F-3987-F271-B611784E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48473A-8E20-BC4B-3034-C8D183C05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F9CCC3-7CA1-07EF-69E2-29214C08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2AAD3E-1F71-7C07-C175-5EDD03A18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27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0B87C9-9358-1919-F425-3A936A58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3E65C7-C288-2E9E-01FB-4D7EF4C57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7BD6CE-1603-BD0F-39EA-7FEA4AAA8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1C7944-6246-A9BC-1574-1E8F657FE1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51593B-0E7E-D433-A388-7CAD00529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7FF17F-396F-8258-8B08-046A7C551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D30355-B77C-E7B8-5384-710A0044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AB0027F-1D03-AB91-AEFA-9452F14F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22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CAE6D8-6980-C6D9-DFD4-5800C23B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DF52FFB-8BBA-1FF2-8835-874D69CA5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ECA89D1-5237-2B3F-B5CA-65FB15791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722A0D-39BA-1C60-653A-9F20BBF4A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DBF161-4F75-1FD0-5658-0835E6D6C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4524A0-63B8-D205-2C07-E1FD169E6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B9368C-4094-5721-C0AB-F2D4F080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7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70B934-4269-ACEA-5B55-B74B39EEF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FF571-7F0C-F16A-84C3-F5C23AA36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E966A-526F-E225-426E-C9680EE00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EE4B03-28B3-4E0F-2864-9E4E7BF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C36052-B375-9622-5F76-A3A43F88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7C977D-A47D-E1D2-34A6-C0578D656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76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8352DA-C6D8-974F-9B93-28B5E62F3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87E8827-CA31-D8F1-02F7-9842993334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00CD82-6E9C-BFA5-5AF0-9D9EC188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F728A5-9B03-CB44-E7B9-EC30DE08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BEF88D-7EEF-BA8A-AF3F-AB62DC03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47444CF-9249-5C5A-230A-4DC825B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37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893BBF-ADE7-7734-14D6-058770FA5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3D1403-D24C-F199-B3A7-82DE0E2D6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4FC77B-7232-E29B-BDE1-F279B96C0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551F7-72C7-4DB4-A9B7-08899AA0E377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7E93D-0E53-D547-73DE-C74533480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66EA7D-36F7-C75D-33BA-71DBBAE02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30F23-7082-4549-B732-DAEDAC6E68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40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9595070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4015BFED-FA1F-C747-0FA7-287AA661C9BC}"/>
              </a:ext>
            </a:extLst>
          </p:cNvPr>
          <p:cNvSpPr/>
          <p:nvPr/>
        </p:nvSpPr>
        <p:spPr>
          <a:xfrm>
            <a:off x="9596359" y="564508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475CDFD9-0FDE-5C03-F686-2E6EB0B574DB}"/>
              </a:ext>
            </a:extLst>
          </p:cNvPr>
          <p:cNvSpPr/>
          <p:nvPr/>
        </p:nvSpPr>
        <p:spPr>
          <a:xfrm>
            <a:off x="4644771" y="2916566"/>
            <a:ext cx="2949877" cy="2821289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4DCAD6C-7F80-BF33-AAA2-E5E70EBCB568}"/>
              </a:ext>
            </a:extLst>
          </p:cNvPr>
          <p:cNvSpPr/>
          <p:nvPr/>
        </p:nvSpPr>
        <p:spPr>
          <a:xfrm>
            <a:off x="1040130" y="2895600"/>
            <a:ext cx="2926926" cy="2842255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福祉交流センター４階　ギャラリー配置図（ギャラリー仕様）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AFCFA03-354E-C519-E286-6CB7D0C8540A}"/>
              </a:ext>
            </a:extLst>
          </p:cNvPr>
          <p:cNvGrpSpPr/>
          <p:nvPr/>
        </p:nvGrpSpPr>
        <p:grpSpPr>
          <a:xfrm>
            <a:off x="698330" y="2571174"/>
            <a:ext cx="10795339" cy="3510921"/>
            <a:chOff x="585163" y="2346855"/>
            <a:chExt cx="10795339" cy="3510921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D338B7B-BBED-36A8-4AB5-FA19F2F0033C}"/>
                </a:ext>
              </a:extLst>
            </p:cNvPr>
            <p:cNvSpPr/>
            <p:nvPr/>
          </p:nvSpPr>
          <p:spPr>
            <a:xfrm>
              <a:off x="585163" y="2346855"/>
              <a:ext cx="36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BE5332-767B-A55A-35B6-F4E83DEA9ED8}"/>
                </a:ext>
              </a:extLst>
            </p:cNvPr>
            <p:cNvSpPr/>
            <p:nvPr/>
          </p:nvSpPr>
          <p:spPr>
            <a:xfrm>
              <a:off x="4182974" y="2346855"/>
              <a:ext cx="54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988FE56-8571-74E0-22B8-D99FAC8052D2}"/>
                </a:ext>
              </a:extLst>
            </p:cNvPr>
            <p:cNvSpPr/>
            <p:nvPr/>
          </p:nvSpPr>
          <p:spPr>
            <a:xfrm>
              <a:off x="9580502" y="2347776"/>
              <a:ext cx="18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CC357B43-33A0-5F4F-5514-D696C0E267BB}"/>
                </a:ext>
              </a:extLst>
            </p:cNvPr>
            <p:cNvCxnSpPr/>
            <p:nvPr/>
          </p:nvCxnSpPr>
          <p:spPr>
            <a:xfrm>
              <a:off x="7780502" y="2346855"/>
              <a:ext cx="0" cy="3510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978824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41</a:t>
            </a:r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B5D7F5D-6E69-BDE1-55ED-62316709B8C1}"/>
              </a:ext>
            </a:extLst>
          </p:cNvPr>
          <p:cNvSpPr txBox="1"/>
          <p:nvPr/>
        </p:nvSpPr>
        <p:spPr>
          <a:xfrm>
            <a:off x="5507806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43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F8171FF-7725-B696-E1F2-7BA9882D8469}"/>
              </a:ext>
            </a:extLst>
          </p:cNvPr>
          <p:cNvSpPr txBox="1"/>
          <p:nvPr/>
        </p:nvSpPr>
        <p:spPr>
          <a:xfrm>
            <a:off x="8129495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44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4EA1A0-4CF0-4073-5D6F-A01ED8AB6A57}"/>
              </a:ext>
            </a:extLst>
          </p:cNvPr>
          <p:cNvSpPr txBox="1"/>
          <p:nvPr/>
        </p:nvSpPr>
        <p:spPr>
          <a:xfrm>
            <a:off x="9931966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45</a:t>
            </a:r>
            <a:endParaRPr kumimoji="1" lang="ja-JP" altLang="en-US" dirty="0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427BF44C-65A0-3126-621E-7898754EB4E0}"/>
              </a:ext>
            </a:extLst>
          </p:cNvPr>
          <p:cNvCxnSpPr>
            <a:cxnSpLocks/>
          </p:cNvCxnSpPr>
          <p:nvPr/>
        </p:nvCxnSpPr>
        <p:spPr>
          <a:xfrm>
            <a:off x="2497848" y="336408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4F406A52-70D7-8804-C1FC-5CFBEA7360D2}"/>
              </a:ext>
            </a:extLst>
          </p:cNvPr>
          <p:cNvCxnSpPr>
            <a:cxnSpLocks/>
          </p:cNvCxnSpPr>
          <p:nvPr/>
        </p:nvCxnSpPr>
        <p:spPr>
          <a:xfrm>
            <a:off x="2498330" y="400050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AF4A6E2C-0AF5-9F46-D7FB-7DE78005E6CD}"/>
              </a:ext>
            </a:extLst>
          </p:cNvPr>
          <p:cNvCxnSpPr>
            <a:cxnSpLocks/>
          </p:cNvCxnSpPr>
          <p:nvPr/>
        </p:nvCxnSpPr>
        <p:spPr>
          <a:xfrm>
            <a:off x="2498812" y="465963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37AAA1A-6560-803D-C7A6-B4B9F97E95B2}"/>
              </a:ext>
            </a:extLst>
          </p:cNvPr>
          <p:cNvCxnSpPr/>
          <p:nvPr/>
        </p:nvCxnSpPr>
        <p:spPr>
          <a:xfrm>
            <a:off x="4554546" y="272229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60D6419-D14E-501E-97F6-0CDD795A101A}"/>
              </a:ext>
            </a:extLst>
          </p:cNvPr>
          <p:cNvCxnSpPr/>
          <p:nvPr/>
        </p:nvCxnSpPr>
        <p:spPr>
          <a:xfrm>
            <a:off x="5198436" y="272229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E2D67C78-F0D0-569D-1E94-CFEBDA0B20B6}"/>
              </a:ext>
            </a:extLst>
          </p:cNvPr>
          <p:cNvCxnSpPr/>
          <p:nvPr/>
        </p:nvCxnSpPr>
        <p:spPr>
          <a:xfrm>
            <a:off x="6362106" y="273181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E573EB9-6288-19E6-E681-826C4F081D9A}"/>
              </a:ext>
            </a:extLst>
          </p:cNvPr>
          <p:cNvCxnSpPr/>
          <p:nvPr/>
        </p:nvCxnSpPr>
        <p:spPr>
          <a:xfrm>
            <a:off x="7007775" y="273181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A0775A0F-A05A-2470-2421-E7DAF141E6FA}"/>
              </a:ext>
            </a:extLst>
          </p:cNvPr>
          <p:cNvCxnSpPr>
            <a:cxnSpLocks/>
          </p:cNvCxnSpPr>
          <p:nvPr/>
        </p:nvCxnSpPr>
        <p:spPr>
          <a:xfrm>
            <a:off x="7893669" y="336408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3AAEA3BD-2E44-B592-879E-0FEC7CCCF028}"/>
              </a:ext>
            </a:extLst>
          </p:cNvPr>
          <p:cNvCxnSpPr>
            <a:cxnSpLocks/>
          </p:cNvCxnSpPr>
          <p:nvPr/>
        </p:nvCxnSpPr>
        <p:spPr>
          <a:xfrm>
            <a:off x="7894151" y="400050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7770D694-F3F1-3AE6-C02A-2833F86F48C8}"/>
              </a:ext>
            </a:extLst>
          </p:cNvPr>
          <p:cNvCxnSpPr>
            <a:cxnSpLocks/>
          </p:cNvCxnSpPr>
          <p:nvPr/>
        </p:nvCxnSpPr>
        <p:spPr>
          <a:xfrm>
            <a:off x="7894633" y="465963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F818E7E6-37C3-2E4B-C3FB-83C135FB8558}"/>
              </a:ext>
            </a:extLst>
          </p:cNvPr>
          <p:cNvCxnSpPr>
            <a:cxnSpLocks/>
          </p:cNvCxnSpPr>
          <p:nvPr/>
        </p:nvCxnSpPr>
        <p:spPr>
          <a:xfrm>
            <a:off x="6109728" y="336408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DEEBEFA2-64B9-EADA-A8D5-63ED7AF54CC6}"/>
              </a:ext>
            </a:extLst>
          </p:cNvPr>
          <p:cNvCxnSpPr>
            <a:cxnSpLocks/>
          </p:cNvCxnSpPr>
          <p:nvPr/>
        </p:nvCxnSpPr>
        <p:spPr>
          <a:xfrm>
            <a:off x="6110210" y="400050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6021F54E-A119-D37D-6637-A7B8A6282DFF}"/>
              </a:ext>
            </a:extLst>
          </p:cNvPr>
          <p:cNvCxnSpPr>
            <a:cxnSpLocks/>
          </p:cNvCxnSpPr>
          <p:nvPr/>
        </p:nvCxnSpPr>
        <p:spPr>
          <a:xfrm>
            <a:off x="6110692" y="4659630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8BE24164-2D8E-7550-C920-9A9CA92CB050}"/>
              </a:ext>
            </a:extLst>
          </p:cNvPr>
          <p:cNvCxnSpPr/>
          <p:nvPr/>
        </p:nvCxnSpPr>
        <p:spPr>
          <a:xfrm>
            <a:off x="8163821" y="2730161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3F4A9412-19F6-A6CA-2204-B06CCBF2023F}"/>
              </a:ext>
            </a:extLst>
          </p:cNvPr>
          <p:cNvCxnSpPr/>
          <p:nvPr/>
        </p:nvCxnSpPr>
        <p:spPr>
          <a:xfrm>
            <a:off x="8809490" y="2730161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97E34C80-7769-E4D9-B959-6A0B821B4D1A}"/>
              </a:ext>
            </a:extLst>
          </p:cNvPr>
          <p:cNvCxnSpPr/>
          <p:nvPr/>
        </p:nvCxnSpPr>
        <p:spPr>
          <a:xfrm>
            <a:off x="9949779" y="2723715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89146287-D0AB-5670-0EB6-071A5CC9568D}"/>
              </a:ext>
            </a:extLst>
          </p:cNvPr>
          <p:cNvCxnSpPr/>
          <p:nvPr/>
        </p:nvCxnSpPr>
        <p:spPr>
          <a:xfrm>
            <a:off x="10593669" y="2725620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9233123" y="60359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フローチャート: 定義済み処理 119">
            <a:extLst>
              <a:ext uri="{FF2B5EF4-FFF2-40B4-BE49-F238E27FC236}">
                <a16:creationId xmlns:a16="http://schemas.microsoft.com/office/drawing/2014/main" id="{A3DEDAFC-A1BC-153A-46AD-5D5963851033}"/>
              </a:ext>
            </a:extLst>
          </p:cNvPr>
          <p:cNvSpPr/>
          <p:nvPr/>
        </p:nvSpPr>
        <p:spPr>
          <a:xfrm rot="5400000">
            <a:off x="536576" y="5408786"/>
            <a:ext cx="306000" cy="890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703090" y="585831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701087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4186865" y="586593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3878073" y="6038314"/>
            <a:ext cx="306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4171080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2368581" y="2581668"/>
            <a:ext cx="316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2342520" y="5855280"/>
            <a:ext cx="2988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BF3A4BE-F6C8-3A4F-5AA0-86CDAF0B978A}"/>
              </a:ext>
            </a:extLst>
          </p:cNvPr>
          <p:cNvCxnSpPr>
            <a:cxnSpLocks/>
          </p:cNvCxnSpPr>
          <p:nvPr/>
        </p:nvCxnSpPr>
        <p:spPr>
          <a:xfrm>
            <a:off x="831855" y="6035873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DA130EA-F957-EFDB-7FE9-1D2717A11A9B}"/>
              </a:ext>
            </a:extLst>
          </p:cNvPr>
          <p:cNvCxnSpPr>
            <a:cxnSpLocks/>
          </p:cNvCxnSpPr>
          <p:nvPr/>
        </p:nvCxnSpPr>
        <p:spPr>
          <a:xfrm>
            <a:off x="2673826" y="6030622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43429C5-9E68-6B52-4EA2-4C8B1B3C67C2}"/>
              </a:ext>
            </a:extLst>
          </p:cNvPr>
          <p:cNvSpPr/>
          <p:nvPr/>
        </p:nvSpPr>
        <p:spPr>
          <a:xfrm>
            <a:off x="707560" y="509857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708042" y="284961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4209477" y="288395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4206204" y="549750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F836077-6792-7D0C-5ACE-73A733B5703F}"/>
              </a:ext>
            </a:extLst>
          </p:cNvPr>
          <p:cNvSpPr/>
          <p:nvPr/>
        </p:nvSpPr>
        <p:spPr>
          <a:xfrm rot="5400000">
            <a:off x="2493157" y="274153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8AAAE7F3-092C-8A1C-410C-653ECF6833CA}"/>
              </a:ext>
            </a:extLst>
          </p:cNvPr>
          <p:cNvSpPr/>
          <p:nvPr/>
        </p:nvSpPr>
        <p:spPr>
          <a:xfrm rot="5400000">
            <a:off x="2445918" y="573357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573F0D6-6F49-E786-F1AF-7E4626F35323}"/>
              </a:ext>
            </a:extLst>
          </p:cNvPr>
          <p:cNvCxnSpPr>
            <a:cxnSpLocks/>
          </p:cNvCxnSpPr>
          <p:nvPr/>
        </p:nvCxnSpPr>
        <p:spPr>
          <a:xfrm>
            <a:off x="749348" y="280416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0B25DB9-9D04-0F0A-5B82-1343925A7C4E}"/>
              </a:ext>
            </a:extLst>
          </p:cNvPr>
          <p:cNvCxnSpPr>
            <a:cxnSpLocks/>
          </p:cNvCxnSpPr>
          <p:nvPr/>
        </p:nvCxnSpPr>
        <p:spPr>
          <a:xfrm>
            <a:off x="4248996" y="2802705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7F095BBF-73CA-E485-0853-D8AF50B7259D}"/>
              </a:ext>
            </a:extLst>
          </p:cNvPr>
          <p:cNvCxnSpPr/>
          <p:nvPr/>
        </p:nvCxnSpPr>
        <p:spPr>
          <a:xfrm>
            <a:off x="920752" y="269708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C8A8CE5-00C5-A652-9D13-9DA8FF61053C}"/>
              </a:ext>
            </a:extLst>
          </p:cNvPr>
          <p:cNvCxnSpPr/>
          <p:nvPr/>
        </p:nvCxnSpPr>
        <p:spPr>
          <a:xfrm>
            <a:off x="1564642" y="269708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EBFA1265-2F9B-DE10-1EFF-7020122D701A}"/>
              </a:ext>
            </a:extLst>
          </p:cNvPr>
          <p:cNvCxnSpPr/>
          <p:nvPr/>
        </p:nvCxnSpPr>
        <p:spPr>
          <a:xfrm>
            <a:off x="2762723" y="270866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FC1F97F-2613-C018-B716-6743AC4ECC5F}"/>
              </a:ext>
            </a:extLst>
          </p:cNvPr>
          <p:cNvCxnSpPr/>
          <p:nvPr/>
        </p:nvCxnSpPr>
        <p:spPr>
          <a:xfrm>
            <a:off x="3406613" y="270866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DC69274-2D95-8135-98B9-141D144438B6}"/>
              </a:ext>
            </a:extLst>
          </p:cNvPr>
          <p:cNvSpPr/>
          <p:nvPr/>
        </p:nvSpPr>
        <p:spPr>
          <a:xfrm>
            <a:off x="10019437" y="2909144"/>
            <a:ext cx="1143975" cy="2842255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9703822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11383181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9664012" y="5889969"/>
            <a:ext cx="144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11379371" y="586476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FE77CB7-B49B-3DA1-25AD-EDA7D218A7AA}"/>
              </a:ext>
            </a:extLst>
          </p:cNvPr>
          <p:cNvCxnSpPr>
            <a:cxnSpLocks/>
          </p:cNvCxnSpPr>
          <p:nvPr/>
        </p:nvCxnSpPr>
        <p:spPr>
          <a:xfrm>
            <a:off x="9875244" y="6029473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9707363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フローチャート: 定義済み処理 108">
            <a:extLst>
              <a:ext uri="{FF2B5EF4-FFF2-40B4-BE49-F238E27FC236}">
                <a16:creationId xmlns:a16="http://schemas.microsoft.com/office/drawing/2014/main" id="{066A5D41-8E37-82DA-BBAC-696C290E74AA}"/>
              </a:ext>
            </a:extLst>
          </p:cNvPr>
          <p:cNvSpPr/>
          <p:nvPr/>
        </p:nvSpPr>
        <p:spPr>
          <a:xfrm rot="5400000">
            <a:off x="11357957" y="5635035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フローチャート: 定義済み処理 109">
            <a:extLst>
              <a:ext uri="{FF2B5EF4-FFF2-40B4-BE49-F238E27FC236}">
                <a16:creationId xmlns:a16="http://schemas.microsoft.com/office/drawing/2014/main" id="{A68CCE52-C5E2-504F-6297-DE710FA4BD04}"/>
              </a:ext>
            </a:extLst>
          </p:cNvPr>
          <p:cNvSpPr/>
          <p:nvPr/>
        </p:nvSpPr>
        <p:spPr>
          <a:xfrm rot="5400000">
            <a:off x="11362750" y="2934788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11408476" y="317763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9711678" y="565000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10382660" y="6044867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4F0FA966-A069-2088-F3A6-47D0E41F799A}"/>
              </a:ext>
            </a:extLst>
          </p:cNvPr>
          <p:cNvCxnSpPr>
            <a:cxnSpLocks/>
          </p:cNvCxnSpPr>
          <p:nvPr/>
        </p:nvCxnSpPr>
        <p:spPr>
          <a:xfrm>
            <a:off x="9750238" y="281871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91916D73-D0D5-F024-8BBD-8ADFD97597BC}"/>
              </a:ext>
            </a:extLst>
          </p:cNvPr>
          <p:cNvCxnSpPr>
            <a:cxnSpLocks/>
          </p:cNvCxnSpPr>
          <p:nvPr/>
        </p:nvCxnSpPr>
        <p:spPr>
          <a:xfrm>
            <a:off x="11448344" y="283395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F90708D1-6F2E-02C1-F375-8B95968BE2DD}"/>
              </a:ext>
            </a:extLst>
          </p:cNvPr>
          <p:cNvCxnSpPr>
            <a:cxnSpLocks/>
          </p:cNvCxnSpPr>
          <p:nvPr/>
        </p:nvCxnSpPr>
        <p:spPr>
          <a:xfrm>
            <a:off x="9643479" y="281871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5965578" y="2585725"/>
            <a:ext cx="3096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4305233" y="5866616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BF376B9-9C96-9FE1-B101-0DB0604C07AC}"/>
              </a:ext>
            </a:extLst>
          </p:cNvPr>
          <p:cNvSpPr/>
          <p:nvPr/>
        </p:nvSpPr>
        <p:spPr>
          <a:xfrm rot="10800000">
            <a:off x="4319508" y="2574295"/>
            <a:ext cx="82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9589809" y="2577817"/>
            <a:ext cx="90000" cy="2149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D68EA0B5-D897-8AE0-80D1-45A216D1FDF1}"/>
              </a:ext>
            </a:extLst>
          </p:cNvPr>
          <p:cNvSpPr/>
          <p:nvPr/>
        </p:nvSpPr>
        <p:spPr>
          <a:xfrm>
            <a:off x="9600891" y="5888794"/>
            <a:ext cx="72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5960651" y="5877393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60F3FBEA-1923-D77E-3EAA-B8EBA5ABECD7}"/>
              </a:ext>
            </a:extLst>
          </p:cNvPr>
          <p:cNvSpPr/>
          <p:nvPr/>
        </p:nvSpPr>
        <p:spPr>
          <a:xfrm rot="10800000">
            <a:off x="7747667" y="5882341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78AA97C7-ABCB-AFEC-AE49-CC35D1A76F0C}"/>
              </a:ext>
            </a:extLst>
          </p:cNvPr>
          <p:cNvSpPr/>
          <p:nvPr/>
        </p:nvSpPr>
        <p:spPr>
          <a:xfrm rot="10800000">
            <a:off x="7755244" y="2579669"/>
            <a:ext cx="28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B7F30ACD-A9B4-4F8F-149C-F0DEBB88F1C8}"/>
              </a:ext>
            </a:extLst>
          </p:cNvPr>
          <p:cNvCxnSpPr>
            <a:cxnSpLocks/>
          </p:cNvCxnSpPr>
          <p:nvPr/>
        </p:nvCxnSpPr>
        <p:spPr>
          <a:xfrm>
            <a:off x="4469759" y="6028181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3C89059A-FFAD-341F-FF33-EBAA5C901B10}"/>
              </a:ext>
            </a:extLst>
          </p:cNvPr>
          <p:cNvCxnSpPr>
            <a:cxnSpLocks/>
          </p:cNvCxnSpPr>
          <p:nvPr/>
        </p:nvCxnSpPr>
        <p:spPr>
          <a:xfrm>
            <a:off x="6274988" y="6025740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FFAD6B01-CB9E-2E09-4119-6BCCF17917FF}"/>
              </a:ext>
            </a:extLst>
          </p:cNvPr>
          <p:cNvCxnSpPr>
            <a:cxnSpLocks/>
          </p:cNvCxnSpPr>
          <p:nvPr/>
        </p:nvCxnSpPr>
        <p:spPr>
          <a:xfrm>
            <a:off x="8076703" y="6028181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フローチャート: 定義済み処理 137">
            <a:extLst>
              <a:ext uri="{FF2B5EF4-FFF2-40B4-BE49-F238E27FC236}">
                <a16:creationId xmlns:a16="http://schemas.microsoft.com/office/drawing/2014/main" id="{823AA41B-C40D-710C-EC2B-FF7868DDDFBB}"/>
              </a:ext>
            </a:extLst>
          </p:cNvPr>
          <p:cNvSpPr/>
          <p:nvPr/>
        </p:nvSpPr>
        <p:spPr>
          <a:xfrm>
            <a:off x="4467674" y="60358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4320814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71E4D424-0E95-CBC9-1419-818CE4D767BA}"/>
              </a:ext>
            </a:extLst>
          </p:cNvPr>
          <p:cNvSpPr/>
          <p:nvPr/>
        </p:nvSpPr>
        <p:spPr>
          <a:xfrm rot="5400000">
            <a:off x="6065677" y="576148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9DD9E7EB-6562-3563-112C-C5378439B86C}"/>
              </a:ext>
            </a:extLst>
          </p:cNvPr>
          <p:cNvSpPr/>
          <p:nvPr/>
        </p:nvSpPr>
        <p:spPr>
          <a:xfrm rot="16200000">
            <a:off x="6084814" y="274976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9CE6EEA2-6277-6177-2240-27F24949A668}"/>
              </a:ext>
            </a:extLst>
          </p:cNvPr>
          <p:cNvSpPr/>
          <p:nvPr/>
        </p:nvSpPr>
        <p:spPr>
          <a:xfrm>
            <a:off x="4318200" y="550656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F3E4C561-9B4D-924F-8DF7-CFCCA86CD3B6}"/>
              </a:ext>
            </a:extLst>
          </p:cNvPr>
          <p:cNvCxnSpPr>
            <a:cxnSpLocks/>
          </p:cNvCxnSpPr>
          <p:nvPr/>
        </p:nvCxnSpPr>
        <p:spPr>
          <a:xfrm>
            <a:off x="4359233" y="2802705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30D6F502-C0BE-227E-EEE5-D15A083764F4}"/>
              </a:ext>
            </a:extLst>
          </p:cNvPr>
          <p:cNvGrpSpPr/>
          <p:nvPr/>
        </p:nvGrpSpPr>
        <p:grpSpPr>
          <a:xfrm>
            <a:off x="8711325" y="1055058"/>
            <a:ext cx="2629494" cy="1015663"/>
            <a:chOff x="6362107" y="1122744"/>
            <a:chExt cx="2629494" cy="1015663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482037A3-18F5-5301-E912-9A719D5BA99B}"/>
                </a:ext>
              </a:extLst>
            </p:cNvPr>
            <p:cNvSpPr txBox="1"/>
            <p:nvPr/>
          </p:nvSpPr>
          <p:spPr>
            <a:xfrm>
              <a:off x="6362107" y="1122744"/>
              <a:ext cx="2629494" cy="101566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＜凡例＞</a:t>
              </a:r>
              <a:endParaRPr kumimoji="1" lang="en-US" altLang="ja-JP" sz="1200" dirty="0"/>
            </a:p>
            <a:p>
              <a:r>
                <a:rPr lang="ja-JP" altLang="en-US" sz="1200" dirty="0"/>
                <a:t>ライティングレール</a:t>
              </a:r>
              <a:endParaRPr lang="en-US" altLang="ja-JP" sz="1200" dirty="0"/>
            </a:p>
            <a:p>
              <a:r>
                <a:rPr kumimoji="1" lang="ja-JP" altLang="en-US" sz="1200" dirty="0"/>
                <a:t>ピクチャーレール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展示パネル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電源コンセント</a:t>
              </a:r>
            </a:p>
          </p:txBody>
        </p: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5153C269-5F6B-B09D-0B85-287C7F71375E}"/>
                </a:ext>
              </a:extLst>
            </p:cNvPr>
            <p:cNvCxnSpPr/>
            <p:nvPr/>
          </p:nvCxnSpPr>
          <p:spPr>
            <a:xfrm>
              <a:off x="8043244" y="1799131"/>
              <a:ext cx="648000" cy="0"/>
            </a:xfrm>
            <a:prstGeom prst="line">
              <a:avLst/>
            </a:prstGeom>
            <a:ln w="19050" cap="rnd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9276F459-E230-545D-A702-083936EA6949}"/>
                </a:ext>
              </a:extLst>
            </p:cNvPr>
            <p:cNvCxnSpPr>
              <a:cxnSpLocks/>
            </p:cNvCxnSpPr>
            <p:nvPr/>
          </p:nvCxnSpPr>
          <p:spPr>
            <a:xfrm>
              <a:off x="8027887" y="1605030"/>
              <a:ext cx="663357" cy="0"/>
            </a:xfrm>
            <a:prstGeom prst="line">
              <a:avLst/>
            </a:prstGeom>
            <a:ln w="28575">
              <a:solidFill>
                <a:srgbClr val="0020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E60D1BF9-8CA8-35AA-3036-486B733AB8FD}"/>
                </a:ext>
              </a:extLst>
            </p:cNvPr>
            <p:cNvCxnSpPr/>
            <p:nvPr/>
          </p:nvCxnSpPr>
          <p:spPr>
            <a:xfrm>
              <a:off x="8027887" y="1429490"/>
              <a:ext cx="663357" cy="0"/>
            </a:xfrm>
            <a:prstGeom prst="line">
              <a:avLst/>
            </a:prstGeom>
            <a:ln w="28575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四角形: 角を丸くする 156">
              <a:extLst>
                <a:ext uri="{FF2B5EF4-FFF2-40B4-BE49-F238E27FC236}">
                  <a16:creationId xmlns:a16="http://schemas.microsoft.com/office/drawing/2014/main" id="{5BAED476-ACBC-AC06-3AAD-405E26C14105}"/>
                </a:ext>
              </a:extLst>
            </p:cNvPr>
            <p:cNvSpPr/>
            <p:nvPr/>
          </p:nvSpPr>
          <p:spPr>
            <a:xfrm rot="16200000">
              <a:off x="8052007" y="1929690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A6D2A9F-D314-5230-C0FF-97E3518CDC79}"/>
              </a:ext>
            </a:extLst>
          </p:cNvPr>
          <p:cNvSpPr/>
          <p:nvPr/>
        </p:nvSpPr>
        <p:spPr>
          <a:xfrm>
            <a:off x="8199520" y="2918639"/>
            <a:ext cx="1143975" cy="2842255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B8DF79E-8F4F-AEC5-16A3-A3C771B49208}"/>
              </a:ext>
            </a:extLst>
          </p:cNvPr>
          <p:cNvCxnSpPr/>
          <p:nvPr/>
        </p:nvCxnSpPr>
        <p:spPr>
          <a:xfrm>
            <a:off x="107746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C85F148-E4F6-1EDB-9728-56D017006FC3}"/>
              </a:ext>
            </a:extLst>
          </p:cNvPr>
          <p:cNvCxnSpPr/>
          <p:nvPr/>
        </p:nvCxnSpPr>
        <p:spPr>
          <a:xfrm>
            <a:off x="48691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EDE1410-DC64-5B5C-C378-D37C9DE37333}"/>
              </a:ext>
            </a:extLst>
          </p:cNvPr>
          <p:cNvCxnSpPr>
            <a:cxnSpLocks/>
          </p:cNvCxnSpPr>
          <p:nvPr/>
        </p:nvCxnSpPr>
        <p:spPr>
          <a:xfrm rot="10800000">
            <a:off x="8837223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BCD1C96-AD07-5D62-4CA3-F2B74FC9CBFC}"/>
              </a:ext>
            </a:extLst>
          </p:cNvPr>
          <p:cNvCxnSpPr>
            <a:cxnSpLocks/>
          </p:cNvCxnSpPr>
          <p:nvPr/>
        </p:nvCxnSpPr>
        <p:spPr>
          <a:xfrm rot="10800000">
            <a:off x="3487983" y="6139236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45F0C09A-1CCE-39C2-650C-99AEB9640D26}"/>
              </a:ext>
            </a:extLst>
          </p:cNvPr>
          <p:cNvCxnSpPr/>
          <p:nvPr/>
        </p:nvCxnSpPr>
        <p:spPr>
          <a:xfrm>
            <a:off x="707560" y="5606319"/>
            <a:ext cx="3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7842D5FE-BFF1-99B2-DB7F-CBEE501A4389}"/>
              </a:ext>
            </a:extLst>
          </p:cNvPr>
          <p:cNvSpPr/>
          <p:nvPr/>
        </p:nvSpPr>
        <p:spPr>
          <a:xfrm>
            <a:off x="530468" y="5321261"/>
            <a:ext cx="492322" cy="49232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C0F64A19-D3FA-6FD5-B639-947B1CC6C97F}"/>
              </a:ext>
            </a:extLst>
          </p:cNvPr>
          <p:cNvCxnSpPr/>
          <p:nvPr/>
        </p:nvCxnSpPr>
        <p:spPr>
          <a:xfrm>
            <a:off x="419100" y="2560320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9DC15A1-8AA5-4D9D-113E-749EC1184D6B}"/>
              </a:ext>
            </a:extLst>
          </p:cNvPr>
          <p:cNvCxnSpPr/>
          <p:nvPr/>
        </p:nvCxnSpPr>
        <p:spPr>
          <a:xfrm>
            <a:off x="416168" y="6084205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F6A9930B-8354-15A3-D7E9-08FEFDC32858}"/>
              </a:ext>
            </a:extLst>
          </p:cNvPr>
          <p:cNvCxnSpPr>
            <a:cxnSpLocks/>
          </p:cNvCxnSpPr>
          <p:nvPr/>
        </p:nvCxnSpPr>
        <p:spPr>
          <a:xfrm>
            <a:off x="530468" y="2561498"/>
            <a:ext cx="0" cy="353212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257D955-2668-0BAB-518F-E24A4FF76FC0}"/>
              </a:ext>
            </a:extLst>
          </p:cNvPr>
          <p:cNvSpPr txBox="1"/>
          <p:nvPr/>
        </p:nvSpPr>
        <p:spPr>
          <a:xfrm>
            <a:off x="173787" y="4197652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10m</a:t>
            </a:r>
            <a:endParaRPr kumimoji="1" lang="ja-JP" altLang="en-US" sz="700" dirty="0"/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89CEA27-26B9-82F3-8D96-93CC3B81A5B2}"/>
              </a:ext>
            </a:extLst>
          </p:cNvPr>
          <p:cNvCxnSpPr/>
          <p:nvPr/>
        </p:nvCxnSpPr>
        <p:spPr>
          <a:xfrm>
            <a:off x="686644" y="6093625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6FE9B4F-CB87-D6A9-5C2A-2CD0E4058466}"/>
              </a:ext>
            </a:extLst>
          </p:cNvPr>
          <p:cNvCxnSpPr/>
          <p:nvPr/>
        </p:nvCxnSpPr>
        <p:spPr>
          <a:xfrm>
            <a:off x="2497848" y="6093625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8094C90-D814-33BE-B1E7-FF00D49EC440}"/>
              </a:ext>
            </a:extLst>
          </p:cNvPr>
          <p:cNvCxnSpPr/>
          <p:nvPr/>
        </p:nvCxnSpPr>
        <p:spPr>
          <a:xfrm>
            <a:off x="686644" y="6263640"/>
            <a:ext cx="1811204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8DF4EA6-77C6-FD5F-4837-B0D7F54B3728}"/>
              </a:ext>
            </a:extLst>
          </p:cNvPr>
          <p:cNvSpPr txBox="1"/>
          <p:nvPr/>
        </p:nvSpPr>
        <p:spPr>
          <a:xfrm>
            <a:off x="1413163" y="6236304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5m</a:t>
            </a:r>
            <a:endParaRPr kumimoji="1"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252238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9595070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4015BFED-FA1F-C747-0FA7-287AA661C9BC}"/>
              </a:ext>
            </a:extLst>
          </p:cNvPr>
          <p:cNvSpPr/>
          <p:nvPr/>
        </p:nvSpPr>
        <p:spPr>
          <a:xfrm>
            <a:off x="9596359" y="564508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475CDFD9-0FDE-5C03-F686-2E6EB0B574DB}"/>
              </a:ext>
            </a:extLst>
          </p:cNvPr>
          <p:cNvSpPr/>
          <p:nvPr/>
        </p:nvSpPr>
        <p:spPr>
          <a:xfrm>
            <a:off x="4644771" y="2916566"/>
            <a:ext cx="2949877" cy="2821289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4DCAD6C-7F80-BF33-AAA2-E5E70EBCB568}"/>
              </a:ext>
            </a:extLst>
          </p:cNvPr>
          <p:cNvSpPr/>
          <p:nvPr/>
        </p:nvSpPr>
        <p:spPr>
          <a:xfrm>
            <a:off x="1040130" y="2895600"/>
            <a:ext cx="2926926" cy="2842255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dirty="0"/>
              <a:t>福祉交流センター４階　ギャラリー配置図（ギャラリー仕様</a:t>
            </a:r>
            <a:r>
              <a:rPr lang="ja-JP" altLang="en-US" dirty="0"/>
              <a:t>・レイアウト用</a:t>
            </a:r>
            <a:r>
              <a:rPr kumimoji="1" lang="ja-JP" altLang="en-US" dirty="0"/>
              <a:t>）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AFCFA03-354E-C519-E286-6CB7D0C8540A}"/>
              </a:ext>
            </a:extLst>
          </p:cNvPr>
          <p:cNvGrpSpPr/>
          <p:nvPr/>
        </p:nvGrpSpPr>
        <p:grpSpPr>
          <a:xfrm>
            <a:off x="698330" y="2571174"/>
            <a:ext cx="10795339" cy="3510921"/>
            <a:chOff x="585163" y="2346855"/>
            <a:chExt cx="10795339" cy="3510921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D338B7B-BBED-36A8-4AB5-FA19F2F0033C}"/>
                </a:ext>
              </a:extLst>
            </p:cNvPr>
            <p:cNvSpPr/>
            <p:nvPr/>
          </p:nvSpPr>
          <p:spPr>
            <a:xfrm>
              <a:off x="585163" y="2346855"/>
              <a:ext cx="36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BE5332-767B-A55A-35B6-F4E83DEA9ED8}"/>
                </a:ext>
              </a:extLst>
            </p:cNvPr>
            <p:cNvSpPr/>
            <p:nvPr/>
          </p:nvSpPr>
          <p:spPr>
            <a:xfrm>
              <a:off x="4182974" y="2346855"/>
              <a:ext cx="54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988FE56-8571-74E0-22B8-D99FAC8052D2}"/>
                </a:ext>
              </a:extLst>
            </p:cNvPr>
            <p:cNvSpPr/>
            <p:nvPr/>
          </p:nvSpPr>
          <p:spPr>
            <a:xfrm>
              <a:off x="9580502" y="2347776"/>
              <a:ext cx="18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CC357B43-33A0-5F4F-5514-D696C0E267BB}"/>
                </a:ext>
              </a:extLst>
            </p:cNvPr>
            <p:cNvCxnSpPr/>
            <p:nvPr/>
          </p:nvCxnSpPr>
          <p:spPr>
            <a:xfrm>
              <a:off x="7780502" y="2346855"/>
              <a:ext cx="0" cy="3510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978824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41</a:t>
            </a:r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B5D7F5D-6E69-BDE1-55ED-62316709B8C1}"/>
              </a:ext>
            </a:extLst>
          </p:cNvPr>
          <p:cNvSpPr txBox="1"/>
          <p:nvPr/>
        </p:nvSpPr>
        <p:spPr>
          <a:xfrm>
            <a:off x="5507806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43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F8171FF-7725-B696-E1F2-7BA9882D8469}"/>
              </a:ext>
            </a:extLst>
          </p:cNvPr>
          <p:cNvSpPr txBox="1"/>
          <p:nvPr/>
        </p:nvSpPr>
        <p:spPr>
          <a:xfrm>
            <a:off x="8129495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44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4EA1A0-4CF0-4073-5D6F-A01ED8AB6A57}"/>
              </a:ext>
            </a:extLst>
          </p:cNvPr>
          <p:cNvSpPr txBox="1"/>
          <p:nvPr/>
        </p:nvSpPr>
        <p:spPr>
          <a:xfrm>
            <a:off x="9931966" y="2199697"/>
            <a:ext cx="1325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45</a:t>
            </a:r>
            <a:endParaRPr kumimoji="1" lang="ja-JP" altLang="en-US" dirty="0"/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427BF44C-65A0-3126-621E-7898754EB4E0}"/>
              </a:ext>
            </a:extLst>
          </p:cNvPr>
          <p:cNvCxnSpPr>
            <a:cxnSpLocks/>
          </p:cNvCxnSpPr>
          <p:nvPr/>
        </p:nvCxnSpPr>
        <p:spPr>
          <a:xfrm>
            <a:off x="211848" y="330752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4F406A52-70D7-8804-C1FC-5CFBEA7360D2}"/>
              </a:ext>
            </a:extLst>
          </p:cNvPr>
          <p:cNvCxnSpPr>
            <a:cxnSpLocks/>
          </p:cNvCxnSpPr>
          <p:nvPr/>
        </p:nvCxnSpPr>
        <p:spPr>
          <a:xfrm>
            <a:off x="212330" y="394394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AF4A6E2C-0AF5-9F46-D7FB-7DE78005E6CD}"/>
              </a:ext>
            </a:extLst>
          </p:cNvPr>
          <p:cNvCxnSpPr>
            <a:cxnSpLocks/>
          </p:cNvCxnSpPr>
          <p:nvPr/>
        </p:nvCxnSpPr>
        <p:spPr>
          <a:xfrm>
            <a:off x="212812" y="460307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A37AAA1A-6560-803D-C7A6-B4B9F97E95B2}"/>
              </a:ext>
            </a:extLst>
          </p:cNvPr>
          <p:cNvCxnSpPr/>
          <p:nvPr/>
        </p:nvCxnSpPr>
        <p:spPr>
          <a:xfrm>
            <a:off x="4389327" y="639513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E60D6419-D14E-501E-97F6-0CDD795A101A}"/>
              </a:ext>
            </a:extLst>
          </p:cNvPr>
          <p:cNvCxnSpPr/>
          <p:nvPr/>
        </p:nvCxnSpPr>
        <p:spPr>
          <a:xfrm>
            <a:off x="5033217" y="639513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E2D67C78-F0D0-569D-1E94-CFEBDA0B20B6}"/>
              </a:ext>
            </a:extLst>
          </p:cNvPr>
          <p:cNvCxnSpPr/>
          <p:nvPr/>
        </p:nvCxnSpPr>
        <p:spPr>
          <a:xfrm>
            <a:off x="6196887" y="640465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4E573EB9-6288-19E6-E681-826C4F081D9A}"/>
              </a:ext>
            </a:extLst>
          </p:cNvPr>
          <p:cNvCxnSpPr/>
          <p:nvPr/>
        </p:nvCxnSpPr>
        <p:spPr>
          <a:xfrm>
            <a:off x="6842556" y="640465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A0775A0F-A05A-2470-2421-E7DAF141E6FA}"/>
              </a:ext>
            </a:extLst>
          </p:cNvPr>
          <p:cNvCxnSpPr>
            <a:cxnSpLocks/>
          </p:cNvCxnSpPr>
          <p:nvPr/>
        </p:nvCxnSpPr>
        <p:spPr>
          <a:xfrm>
            <a:off x="11917029" y="331865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3AAEA3BD-2E44-B592-879E-0FEC7CCCF028}"/>
              </a:ext>
            </a:extLst>
          </p:cNvPr>
          <p:cNvCxnSpPr>
            <a:cxnSpLocks/>
          </p:cNvCxnSpPr>
          <p:nvPr/>
        </p:nvCxnSpPr>
        <p:spPr>
          <a:xfrm>
            <a:off x="11917511" y="395507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7770D694-F3F1-3AE6-C02A-2833F86F48C8}"/>
              </a:ext>
            </a:extLst>
          </p:cNvPr>
          <p:cNvCxnSpPr>
            <a:cxnSpLocks/>
          </p:cNvCxnSpPr>
          <p:nvPr/>
        </p:nvCxnSpPr>
        <p:spPr>
          <a:xfrm>
            <a:off x="11917993" y="461420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F818E7E6-37C3-2E4B-C3FB-83C135FB8558}"/>
              </a:ext>
            </a:extLst>
          </p:cNvPr>
          <p:cNvCxnSpPr>
            <a:cxnSpLocks/>
          </p:cNvCxnSpPr>
          <p:nvPr/>
        </p:nvCxnSpPr>
        <p:spPr>
          <a:xfrm>
            <a:off x="11740908" y="330752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DEEBEFA2-64B9-EADA-A8D5-63ED7AF54CC6}"/>
              </a:ext>
            </a:extLst>
          </p:cNvPr>
          <p:cNvCxnSpPr>
            <a:cxnSpLocks/>
          </p:cNvCxnSpPr>
          <p:nvPr/>
        </p:nvCxnSpPr>
        <p:spPr>
          <a:xfrm>
            <a:off x="11741390" y="394394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線コネクタ 84">
            <a:extLst>
              <a:ext uri="{FF2B5EF4-FFF2-40B4-BE49-F238E27FC236}">
                <a16:creationId xmlns:a16="http://schemas.microsoft.com/office/drawing/2014/main" id="{6021F54E-A119-D37D-6637-A7B8A6282DFF}"/>
              </a:ext>
            </a:extLst>
          </p:cNvPr>
          <p:cNvCxnSpPr>
            <a:cxnSpLocks/>
          </p:cNvCxnSpPr>
          <p:nvPr/>
        </p:nvCxnSpPr>
        <p:spPr>
          <a:xfrm>
            <a:off x="11741872" y="4603076"/>
            <a:ext cx="0" cy="648000"/>
          </a:xfrm>
          <a:prstGeom prst="line">
            <a:avLst/>
          </a:prstGeom>
          <a:ln w="19050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8BE24164-2D8E-7550-C920-9A9CA92CB050}"/>
              </a:ext>
            </a:extLst>
          </p:cNvPr>
          <p:cNvCxnSpPr/>
          <p:nvPr/>
        </p:nvCxnSpPr>
        <p:spPr>
          <a:xfrm>
            <a:off x="7998602" y="6403001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3F4A9412-19F6-A6CA-2204-B06CCBF2023F}"/>
              </a:ext>
            </a:extLst>
          </p:cNvPr>
          <p:cNvCxnSpPr/>
          <p:nvPr/>
        </p:nvCxnSpPr>
        <p:spPr>
          <a:xfrm>
            <a:off x="8644271" y="6403001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>
            <a:extLst>
              <a:ext uri="{FF2B5EF4-FFF2-40B4-BE49-F238E27FC236}">
                <a16:creationId xmlns:a16="http://schemas.microsoft.com/office/drawing/2014/main" id="{97E34C80-7769-E4D9-B959-6A0B821B4D1A}"/>
              </a:ext>
            </a:extLst>
          </p:cNvPr>
          <p:cNvCxnSpPr/>
          <p:nvPr/>
        </p:nvCxnSpPr>
        <p:spPr>
          <a:xfrm>
            <a:off x="9784560" y="6396555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直線コネクタ 99">
            <a:extLst>
              <a:ext uri="{FF2B5EF4-FFF2-40B4-BE49-F238E27FC236}">
                <a16:creationId xmlns:a16="http://schemas.microsoft.com/office/drawing/2014/main" id="{89146287-D0AB-5670-0EB6-071A5CC9568D}"/>
              </a:ext>
            </a:extLst>
          </p:cNvPr>
          <p:cNvCxnSpPr/>
          <p:nvPr/>
        </p:nvCxnSpPr>
        <p:spPr>
          <a:xfrm>
            <a:off x="10428450" y="6398460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9233123" y="60359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フローチャート: 定義済み処理 119">
            <a:extLst>
              <a:ext uri="{FF2B5EF4-FFF2-40B4-BE49-F238E27FC236}">
                <a16:creationId xmlns:a16="http://schemas.microsoft.com/office/drawing/2014/main" id="{A3DEDAFC-A1BC-153A-46AD-5D5963851033}"/>
              </a:ext>
            </a:extLst>
          </p:cNvPr>
          <p:cNvSpPr/>
          <p:nvPr/>
        </p:nvSpPr>
        <p:spPr>
          <a:xfrm rot="5400000">
            <a:off x="536576" y="5408786"/>
            <a:ext cx="306000" cy="890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703090" y="585831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701087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4186865" y="586593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3878073" y="6038314"/>
            <a:ext cx="306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4171080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2368581" y="2581668"/>
            <a:ext cx="316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2342520" y="5855280"/>
            <a:ext cx="2988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BF3A4BE-F6C8-3A4F-5AA0-86CDAF0B978A}"/>
              </a:ext>
            </a:extLst>
          </p:cNvPr>
          <p:cNvCxnSpPr>
            <a:cxnSpLocks/>
          </p:cNvCxnSpPr>
          <p:nvPr/>
        </p:nvCxnSpPr>
        <p:spPr>
          <a:xfrm>
            <a:off x="831855" y="6035873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7DA130EA-F957-EFDB-7FE9-1D2717A11A9B}"/>
              </a:ext>
            </a:extLst>
          </p:cNvPr>
          <p:cNvCxnSpPr>
            <a:cxnSpLocks/>
          </p:cNvCxnSpPr>
          <p:nvPr/>
        </p:nvCxnSpPr>
        <p:spPr>
          <a:xfrm>
            <a:off x="2673826" y="6030622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43429C5-9E68-6B52-4EA2-4C8B1B3C67C2}"/>
              </a:ext>
            </a:extLst>
          </p:cNvPr>
          <p:cNvSpPr/>
          <p:nvPr/>
        </p:nvSpPr>
        <p:spPr>
          <a:xfrm>
            <a:off x="707560" y="509857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708042" y="284961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4209477" y="288395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4206204" y="549750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F836077-6792-7D0C-5ACE-73A733B5703F}"/>
              </a:ext>
            </a:extLst>
          </p:cNvPr>
          <p:cNvSpPr/>
          <p:nvPr/>
        </p:nvSpPr>
        <p:spPr>
          <a:xfrm rot="5400000">
            <a:off x="2493157" y="274153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8AAAE7F3-092C-8A1C-410C-653ECF6833CA}"/>
              </a:ext>
            </a:extLst>
          </p:cNvPr>
          <p:cNvSpPr/>
          <p:nvPr/>
        </p:nvSpPr>
        <p:spPr>
          <a:xfrm rot="5400000">
            <a:off x="2445918" y="5733572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8573F0D6-6F49-E786-F1AF-7E4626F35323}"/>
              </a:ext>
            </a:extLst>
          </p:cNvPr>
          <p:cNvCxnSpPr>
            <a:cxnSpLocks/>
          </p:cNvCxnSpPr>
          <p:nvPr/>
        </p:nvCxnSpPr>
        <p:spPr>
          <a:xfrm>
            <a:off x="749348" y="280416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0B25DB9-9D04-0F0A-5B82-1343925A7C4E}"/>
              </a:ext>
            </a:extLst>
          </p:cNvPr>
          <p:cNvCxnSpPr>
            <a:cxnSpLocks/>
          </p:cNvCxnSpPr>
          <p:nvPr/>
        </p:nvCxnSpPr>
        <p:spPr>
          <a:xfrm>
            <a:off x="4248996" y="2802705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7F095BBF-73CA-E485-0853-D8AF50B7259D}"/>
              </a:ext>
            </a:extLst>
          </p:cNvPr>
          <p:cNvCxnSpPr/>
          <p:nvPr/>
        </p:nvCxnSpPr>
        <p:spPr>
          <a:xfrm>
            <a:off x="755533" y="636992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1C8A8CE5-00C5-A652-9D13-9DA8FF61053C}"/>
              </a:ext>
            </a:extLst>
          </p:cNvPr>
          <p:cNvCxnSpPr/>
          <p:nvPr/>
        </p:nvCxnSpPr>
        <p:spPr>
          <a:xfrm>
            <a:off x="1399423" y="6369929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EBFA1265-2F9B-DE10-1EFF-7020122D701A}"/>
              </a:ext>
            </a:extLst>
          </p:cNvPr>
          <p:cNvCxnSpPr/>
          <p:nvPr/>
        </p:nvCxnSpPr>
        <p:spPr>
          <a:xfrm>
            <a:off x="2597504" y="638150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8FC1F97F-2613-C018-B716-6743AC4ECC5F}"/>
              </a:ext>
            </a:extLst>
          </p:cNvPr>
          <p:cNvCxnSpPr/>
          <p:nvPr/>
        </p:nvCxnSpPr>
        <p:spPr>
          <a:xfrm>
            <a:off x="3241394" y="6381504"/>
            <a:ext cx="648000" cy="0"/>
          </a:xfrm>
          <a:prstGeom prst="line">
            <a:avLst/>
          </a:prstGeom>
          <a:ln w="19050" cap="rnd">
            <a:solidFill>
              <a:srgbClr val="FF0000"/>
            </a:solidFill>
            <a:headEnd type="oval"/>
            <a:tailEnd type="oval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DC69274-2D95-8135-98B9-141D144438B6}"/>
              </a:ext>
            </a:extLst>
          </p:cNvPr>
          <p:cNvSpPr/>
          <p:nvPr/>
        </p:nvSpPr>
        <p:spPr>
          <a:xfrm>
            <a:off x="10019437" y="2909144"/>
            <a:ext cx="1143975" cy="2842255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9703822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11383181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9664012" y="5889969"/>
            <a:ext cx="144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11379371" y="586476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FE77CB7-B49B-3DA1-25AD-EDA7D218A7AA}"/>
              </a:ext>
            </a:extLst>
          </p:cNvPr>
          <p:cNvCxnSpPr>
            <a:cxnSpLocks/>
          </p:cNvCxnSpPr>
          <p:nvPr/>
        </p:nvCxnSpPr>
        <p:spPr>
          <a:xfrm>
            <a:off x="9875244" y="6029473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9707363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フローチャート: 定義済み処理 108">
            <a:extLst>
              <a:ext uri="{FF2B5EF4-FFF2-40B4-BE49-F238E27FC236}">
                <a16:creationId xmlns:a16="http://schemas.microsoft.com/office/drawing/2014/main" id="{066A5D41-8E37-82DA-BBAC-696C290E74AA}"/>
              </a:ext>
            </a:extLst>
          </p:cNvPr>
          <p:cNvSpPr/>
          <p:nvPr/>
        </p:nvSpPr>
        <p:spPr>
          <a:xfrm rot="5400000">
            <a:off x="11357957" y="5635035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フローチャート: 定義済み処理 109">
            <a:extLst>
              <a:ext uri="{FF2B5EF4-FFF2-40B4-BE49-F238E27FC236}">
                <a16:creationId xmlns:a16="http://schemas.microsoft.com/office/drawing/2014/main" id="{A68CCE52-C5E2-504F-6297-DE710FA4BD04}"/>
              </a:ext>
            </a:extLst>
          </p:cNvPr>
          <p:cNvSpPr/>
          <p:nvPr/>
        </p:nvSpPr>
        <p:spPr>
          <a:xfrm rot="5400000">
            <a:off x="11362750" y="2934788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11408476" y="317763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9711678" y="565000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10382660" y="6044867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4F0FA966-A069-2088-F3A6-47D0E41F799A}"/>
              </a:ext>
            </a:extLst>
          </p:cNvPr>
          <p:cNvCxnSpPr>
            <a:cxnSpLocks/>
          </p:cNvCxnSpPr>
          <p:nvPr/>
        </p:nvCxnSpPr>
        <p:spPr>
          <a:xfrm>
            <a:off x="9750238" y="281871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91916D73-D0D5-F024-8BBD-8ADFD97597BC}"/>
              </a:ext>
            </a:extLst>
          </p:cNvPr>
          <p:cNvCxnSpPr>
            <a:cxnSpLocks/>
          </p:cNvCxnSpPr>
          <p:nvPr/>
        </p:nvCxnSpPr>
        <p:spPr>
          <a:xfrm>
            <a:off x="11448344" y="283395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F90708D1-6F2E-02C1-F375-8B95968BE2DD}"/>
              </a:ext>
            </a:extLst>
          </p:cNvPr>
          <p:cNvCxnSpPr>
            <a:cxnSpLocks/>
          </p:cNvCxnSpPr>
          <p:nvPr/>
        </p:nvCxnSpPr>
        <p:spPr>
          <a:xfrm>
            <a:off x="9643479" y="2818710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5965578" y="2585725"/>
            <a:ext cx="3096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4305233" y="5866616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BF376B9-9C96-9FE1-B101-0DB0604C07AC}"/>
              </a:ext>
            </a:extLst>
          </p:cNvPr>
          <p:cNvSpPr/>
          <p:nvPr/>
        </p:nvSpPr>
        <p:spPr>
          <a:xfrm rot="10800000">
            <a:off x="4319508" y="2574295"/>
            <a:ext cx="82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9589809" y="2577817"/>
            <a:ext cx="90000" cy="2149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D68EA0B5-D897-8AE0-80D1-45A216D1FDF1}"/>
              </a:ext>
            </a:extLst>
          </p:cNvPr>
          <p:cNvSpPr/>
          <p:nvPr/>
        </p:nvSpPr>
        <p:spPr>
          <a:xfrm>
            <a:off x="9600891" y="5888794"/>
            <a:ext cx="72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5960651" y="5877393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60F3FBEA-1923-D77E-3EAA-B8EBA5ABECD7}"/>
              </a:ext>
            </a:extLst>
          </p:cNvPr>
          <p:cNvSpPr/>
          <p:nvPr/>
        </p:nvSpPr>
        <p:spPr>
          <a:xfrm rot="10800000">
            <a:off x="7747667" y="5882341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78AA97C7-ABCB-AFEC-AE49-CC35D1A76F0C}"/>
              </a:ext>
            </a:extLst>
          </p:cNvPr>
          <p:cNvSpPr/>
          <p:nvPr/>
        </p:nvSpPr>
        <p:spPr>
          <a:xfrm rot="10800000">
            <a:off x="7755244" y="2579669"/>
            <a:ext cx="28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4" name="直線コネクタ 133">
            <a:extLst>
              <a:ext uri="{FF2B5EF4-FFF2-40B4-BE49-F238E27FC236}">
                <a16:creationId xmlns:a16="http://schemas.microsoft.com/office/drawing/2014/main" id="{B7F30ACD-A9B4-4F8F-149C-F0DEBB88F1C8}"/>
              </a:ext>
            </a:extLst>
          </p:cNvPr>
          <p:cNvCxnSpPr>
            <a:cxnSpLocks/>
          </p:cNvCxnSpPr>
          <p:nvPr/>
        </p:nvCxnSpPr>
        <p:spPr>
          <a:xfrm>
            <a:off x="4469759" y="6028181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3C89059A-FFAD-341F-FF33-EBAA5C901B10}"/>
              </a:ext>
            </a:extLst>
          </p:cNvPr>
          <p:cNvCxnSpPr>
            <a:cxnSpLocks/>
          </p:cNvCxnSpPr>
          <p:nvPr/>
        </p:nvCxnSpPr>
        <p:spPr>
          <a:xfrm>
            <a:off x="6274988" y="6025740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FFAD6B01-CB9E-2E09-4119-6BCCF17917FF}"/>
              </a:ext>
            </a:extLst>
          </p:cNvPr>
          <p:cNvCxnSpPr>
            <a:cxnSpLocks/>
          </p:cNvCxnSpPr>
          <p:nvPr/>
        </p:nvCxnSpPr>
        <p:spPr>
          <a:xfrm>
            <a:off x="8076703" y="6028181"/>
            <a:ext cx="1465575" cy="2441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フローチャート: 定義済み処理 137">
            <a:extLst>
              <a:ext uri="{FF2B5EF4-FFF2-40B4-BE49-F238E27FC236}">
                <a16:creationId xmlns:a16="http://schemas.microsoft.com/office/drawing/2014/main" id="{823AA41B-C40D-710C-EC2B-FF7868DDDFBB}"/>
              </a:ext>
            </a:extLst>
          </p:cNvPr>
          <p:cNvSpPr/>
          <p:nvPr/>
        </p:nvSpPr>
        <p:spPr>
          <a:xfrm>
            <a:off x="4467674" y="60358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4320814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71E4D424-0E95-CBC9-1419-818CE4D767BA}"/>
              </a:ext>
            </a:extLst>
          </p:cNvPr>
          <p:cNvSpPr/>
          <p:nvPr/>
        </p:nvSpPr>
        <p:spPr>
          <a:xfrm rot="5400000">
            <a:off x="6065677" y="576148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9DD9E7EB-6562-3563-112C-C5378439B86C}"/>
              </a:ext>
            </a:extLst>
          </p:cNvPr>
          <p:cNvSpPr/>
          <p:nvPr/>
        </p:nvSpPr>
        <p:spPr>
          <a:xfrm rot="16200000">
            <a:off x="6084814" y="274976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9CE6EEA2-6277-6177-2240-27F24949A668}"/>
              </a:ext>
            </a:extLst>
          </p:cNvPr>
          <p:cNvSpPr/>
          <p:nvPr/>
        </p:nvSpPr>
        <p:spPr>
          <a:xfrm>
            <a:off x="4318200" y="550656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>
            <a:extLst>
              <a:ext uri="{FF2B5EF4-FFF2-40B4-BE49-F238E27FC236}">
                <a16:creationId xmlns:a16="http://schemas.microsoft.com/office/drawing/2014/main" id="{F3E4C561-9B4D-924F-8DF7-CFCCA86CD3B6}"/>
              </a:ext>
            </a:extLst>
          </p:cNvPr>
          <p:cNvCxnSpPr>
            <a:cxnSpLocks/>
          </p:cNvCxnSpPr>
          <p:nvPr/>
        </p:nvCxnSpPr>
        <p:spPr>
          <a:xfrm>
            <a:off x="4359233" y="2802705"/>
            <a:ext cx="0" cy="3021330"/>
          </a:xfrm>
          <a:prstGeom prst="line">
            <a:avLst/>
          </a:prstGeom>
          <a:ln w="285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30D6F502-C0BE-227E-EEE5-D15A083764F4}"/>
              </a:ext>
            </a:extLst>
          </p:cNvPr>
          <p:cNvGrpSpPr/>
          <p:nvPr/>
        </p:nvGrpSpPr>
        <p:grpSpPr>
          <a:xfrm>
            <a:off x="8711325" y="1055058"/>
            <a:ext cx="2629494" cy="1015663"/>
            <a:chOff x="6362107" y="1122744"/>
            <a:chExt cx="2629494" cy="1015663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482037A3-18F5-5301-E912-9A719D5BA99B}"/>
                </a:ext>
              </a:extLst>
            </p:cNvPr>
            <p:cNvSpPr txBox="1"/>
            <p:nvPr/>
          </p:nvSpPr>
          <p:spPr>
            <a:xfrm>
              <a:off x="6362107" y="1122744"/>
              <a:ext cx="2629494" cy="1015663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＜凡例＞</a:t>
              </a:r>
              <a:endParaRPr kumimoji="1" lang="en-US" altLang="ja-JP" sz="1200" dirty="0"/>
            </a:p>
            <a:p>
              <a:r>
                <a:rPr lang="ja-JP" altLang="en-US" sz="1200" dirty="0"/>
                <a:t>ライティングレール</a:t>
              </a:r>
              <a:endParaRPr lang="en-US" altLang="ja-JP" sz="1200" dirty="0"/>
            </a:p>
            <a:p>
              <a:r>
                <a:rPr kumimoji="1" lang="ja-JP" altLang="en-US" sz="1200" dirty="0"/>
                <a:t>ピクチャーレール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展示パネル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電源コンセント</a:t>
              </a:r>
            </a:p>
          </p:txBody>
        </p: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5153C269-5F6B-B09D-0B85-287C7F71375E}"/>
                </a:ext>
              </a:extLst>
            </p:cNvPr>
            <p:cNvCxnSpPr/>
            <p:nvPr/>
          </p:nvCxnSpPr>
          <p:spPr>
            <a:xfrm>
              <a:off x="8043244" y="1799131"/>
              <a:ext cx="648000" cy="0"/>
            </a:xfrm>
            <a:prstGeom prst="line">
              <a:avLst/>
            </a:prstGeom>
            <a:ln w="19050" cap="rnd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2" name="直線コネクタ 151">
              <a:extLst>
                <a:ext uri="{FF2B5EF4-FFF2-40B4-BE49-F238E27FC236}">
                  <a16:creationId xmlns:a16="http://schemas.microsoft.com/office/drawing/2014/main" id="{9276F459-E230-545D-A702-083936EA6949}"/>
                </a:ext>
              </a:extLst>
            </p:cNvPr>
            <p:cNvCxnSpPr>
              <a:cxnSpLocks/>
            </p:cNvCxnSpPr>
            <p:nvPr/>
          </p:nvCxnSpPr>
          <p:spPr>
            <a:xfrm>
              <a:off x="8027887" y="1605030"/>
              <a:ext cx="663357" cy="0"/>
            </a:xfrm>
            <a:prstGeom prst="line">
              <a:avLst/>
            </a:prstGeom>
            <a:ln w="28575">
              <a:solidFill>
                <a:srgbClr val="0020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E60D1BF9-8CA8-35AA-3036-486B733AB8FD}"/>
                </a:ext>
              </a:extLst>
            </p:cNvPr>
            <p:cNvCxnSpPr/>
            <p:nvPr/>
          </p:nvCxnSpPr>
          <p:spPr>
            <a:xfrm>
              <a:off x="8027887" y="1429490"/>
              <a:ext cx="663357" cy="0"/>
            </a:xfrm>
            <a:prstGeom prst="line">
              <a:avLst/>
            </a:prstGeom>
            <a:ln w="28575">
              <a:solidFill>
                <a:srgbClr val="00B0F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四角形: 角を丸くする 156">
              <a:extLst>
                <a:ext uri="{FF2B5EF4-FFF2-40B4-BE49-F238E27FC236}">
                  <a16:creationId xmlns:a16="http://schemas.microsoft.com/office/drawing/2014/main" id="{5BAED476-ACBC-AC06-3AAD-405E26C14105}"/>
                </a:ext>
              </a:extLst>
            </p:cNvPr>
            <p:cNvSpPr/>
            <p:nvPr/>
          </p:nvSpPr>
          <p:spPr>
            <a:xfrm rot="16200000">
              <a:off x="8052007" y="1929690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A6D2A9F-D314-5230-C0FF-97E3518CDC79}"/>
              </a:ext>
            </a:extLst>
          </p:cNvPr>
          <p:cNvSpPr/>
          <p:nvPr/>
        </p:nvSpPr>
        <p:spPr>
          <a:xfrm>
            <a:off x="8199520" y="2918639"/>
            <a:ext cx="1143975" cy="2842255"/>
          </a:xfrm>
          <a:prstGeom prst="rect">
            <a:avLst/>
          </a:prstGeom>
          <a:ln w="25400">
            <a:solidFill>
              <a:srgbClr val="0070C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BB8DF79E-8F4F-AEC5-16A3-A3C771B49208}"/>
              </a:ext>
            </a:extLst>
          </p:cNvPr>
          <p:cNvCxnSpPr/>
          <p:nvPr/>
        </p:nvCxnSpPr>
        <p:spPr>
          <a:xfrm>
            <a:off x="107746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C85F148-E4F6-1EDB-9728-56D017006FC3}"/>
              </a:ext>
            </a:extLst>
          </p:cNvPr>
          <p:cNvCxnSpPr/>
          <p:nvPr/>
        </p:nvCxnSpPr>
        <p:spPr>
          <a:xfrm>
            <a:off x="48691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EEDE1410-DC64-5B5C-C378-D37C9DE37333}"/>
              </a:ext>
            </a:extLst>
          </p:cNvPr>
          <p:cNvCxnSpPr>
            <a:cxnSpLocks/>
          </p:cNvCxnSpPr>
          <p:nvPr/>
        </p:nvCxnSpPr>
        <p:spPr>
          <a:xfrm rot="10800000">
            <a:off x="8837223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BCD1C96-AD07-5D62-4CA3-F2B74FC9CBFC}"/>
              </a:ext>
            </a:extLst>
          </p:cNvPr>
          <p:cNvCxnSpPr>
            <a:cxnSpLocks/>
          </p:cNvCxnSpPr>
          <p:nvPr/>
        </p:nvCxnSpPr>
        <p:spPr>
          <a:xfrm rot="10800000">
            <a:off x="3487983" y="6139236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45F0C09A-1CCE-39C2-650C-99AEB9640D26}"/>
              </a:ext>
            </a:extLst>
          </p:cNvPr>
          <p:cNvCxnSpPr/>
          <p:nvPr/>
        </p:nvCxnSpPr>
        <p:spPr>
          <a:xfrm>
            <a:off x="707560" y="5606319"/>
            <a:ext cx="3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7842D5FE-BFF1-99B2-DB7F-CBEE501A4389}"/>
              </a:ext>
            </a:extLst>
          </p:cNvPr>
          <p:cNvSpPr/>
          <p:nvPr/>
        </p:nvSpPr>
        <p:spPr>
          <a:xfrm>
            <a:off x="530468" y="5321261"/>
            <a:ext cx="492322" cy="49232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021306B0-5905-C12C-11EF-8BE49247CC32}"/>
              </a:ext>
            </a:extLst>
          </p:cNvPr>
          <p:cNvCxnSpPr/>
          <p:nvPr/>
        </p:nvCxnSpPr>
        <p:spPr>
          <a:xfrm>
            <a:off x="419100" y="2560320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088F2D47-DF0E-A122-6C0A-4C186D70F486}"/>
              </a:ext>
            </a:extLst>
          </p:cNvPr>
          <p:cNvCxnSpPr/>
          <p:nvPr/>
        </p:nvCxnSpPr>
        <p:spPr>
          <a:xfrm>
            <a:off x="416168" y="6084205"/>
            <a:ext cx="2704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B426F0A-2CFA-C42F-880E-8034884415FA}"/>
              </a:ext>
            </a:extLst>
          </p:cNvPr>
          <p:cNvCxnSpPr>
            <a:cxnSpLocks/>
          </p:cNvCxnSpPr>
          <p:nvPr/>
        </p:nvCxnSpPr>
        <p:spPr>
          <a:xfrm>
            <a:off x="530468" y="2561498"/>
            <a:ext cx="0" cy="353212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D0147D29-5607-AB8B-9448-33723AF42B0F}"/>
              </a:ext>
            </a:extLst>
          </p:cNvPr>
          <p:cNvSpPr txBox="1"/>
          <p:nvPr/>
        </p:nvSpPr>
        <p:spPr>
          <a:xfrm>
            <a:off x="173787" y="4197652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10m</a:t>
            </a:r>
            <a:endParaRPr kumimoji="1" lang="ja-JP" altLang="en-US" sz="7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B11DE24C-32B7-7A66-DDC9-D77166666C5C}"/>
              </a:ext>
            </a:extLst>
          </p:cNvPr>
          <p:cNvCxnSpPr/>
          <p:nvPr/>
        </p:nvCxnSpPr>
        <p:spPr>
          <a:xfrm>
            <a:off x="686644" y="6093625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DF3A01C0-88C7-9C3C-F6C7-D92E319DC4FB}"/>
              </a:ext>
            </a:extLst>
          </p:cNvPr>
          <p:cNvCxnSpPr/>
          <p:nvPr/>
        </p:nvCxnSpPr>
        <p:spPr>
          <a:xfrm>
            <a:off x="2497848" y="6093625"/>
            <a:ext cx="0" cy="270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169A39E0-9B10-1B13-4C6E-845787D14FDC}"/>
              </a:ext>
            </a:extLst>
          </p:cNvPr>
          <p:cNvCxnSpPr/>
          <p:nvPr/>
        </p:nvCxnSpPr>
        <p:spPr>
          <a:xfrm>
            <a:off x="686644" y="6263640"/>
            <a:ext cx="1811204" cy="0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B3E1F3E-6D74-B2B7-636C-D8FE65A4C7CA}"/>
              </a:ext>
            </a:extLst>
          </p:cNvPr>
          <p:cNvSpPr txBox="1"/>
          <p:nvPr/>
        </p:nvSpPr>
        <p:spPr>
          <a:xfrm>
            <a:off x="1423703" y="6116730"/>
            <a:ext cx="43356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5m</a:t>
            </a:r>
            <a:endParaRPr kumimoji="1" lang="ja-JP" altLang="en-US" sz="700" dirty="0"/>
          </a:p>
        </p:txBody>
      </p:sp>
    </p:spTree>
    <p:extLst>
      <p:ext uri="{BB962C8B-B14F-4D97-AF65-F5344CB8AC3E}">
        <p14:creationId xmlns:p14="http://schemas.microsoft.com/office/powerpoint/2010/main" val="2196949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9595070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4015BFED-FA1F-C747-0FA7-287AA661C9BC}"/>
              </a:ext>
            </a:extLst>
          </p:cNvPr>
          <p:cNvSpPr/>
          <p:nvPr/>
        </p:nvSpPr>
        <p:spPr>
          <a:xfrm>
            <a:off x="9596359" y="564508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福祉交流センター４階　ギャラリー配置図（</a:t>
            </a:r>
            <a:r>
              <a:rPr lang="ja-JP" altLang="en-US" dirty="0"/>
              <a:t>会議室</a:t>
            </a:r>
            <a:r>
              <a:rPr kumimoji="1" lang="ja-JP" altLang="en-US" dirty="0"/>
              <a:t>仕様）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AFCFA03-354E-C519-E286-6CB7D0C8540A}"/>
              </a:ext>
            </a:extLst>
          </p:cNvPr>
          <p:cNvGrpSpPr/>
          <p:nvPr/>
        </p:nvGrpSpPr>
        <p:grpSpPr>
          <a:xfrm>
            <a:off x="698330" y="2571174"/>
            <a:ext cx="10795339" cy="3510921"/>
            <a:chOff x="585163" y="2346855"/>
            <a:chExt cx="10795339" cy="3510921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D338B7B-BBED-36A8-4AB5-FA19F2F0033C}"/>
                </a:ext>
              </a:extLst>
            </p:cNvPr>
            <p:cNvSpPr/>
            <p:nvPr/>
          </p:nvSpPr>
          <p:spPr>
            <a:xfrm>
              <a:off x="585163" y="2346855"/>
              <a:ext cx="36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BE5332-767B-A55A-35B6-F4E83DEA9ED8}"/>
                </a:ext>
              </a:extLst>
            </p:cNvPr>
            <p:cNvSpPr/>
            <p:nvPr/>
          </p:nvSpPr>
          <p:spPr>
            <a:xfrm>
              <a:off x="4182974" y="2346855"/>
              <a:ext cx="54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988FE56-8571-74E0-22B8-D99FAC8052D2}"/>
                </a:ext>
              </a:extLst>
            </p:cNvPr>
            <p:cNvSpPr/>
            <p:nvPr/>
          </p:nvSpPr>
          <p:spPr>
            <a:xfrm>
              <a:off x="9580502" y="2347776"/>
              <a:ext cx="18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CC357B43-33A0-5F4F-5514-D696C0E267BB}"/>
                </a:ext>
              </a:extLst>
            </p:cNvPr>
            <p:cNvCxnSpPr/>
            <p:nvPr/>
          </p:nvCxnSpPr>
          <p:spPr>
            <a:xfrm>
              <a:off x="7780502" y="2346855"/>
              <a:ext cx="0" cy="3510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610467" y="2216954"/>
            <a:ext cx="2121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41(54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B5D7F5D-6E69-BDE1-55ED-62316709B8C1}"/>
              </a:ext>
            </a:extLst>
          </p:cNvPr>
          <p:cNvSpPr txBox="1"/>
          <p:nvPr/>
        </p:nvSpPr>
        <p:spPr>
          <a:xfrm>
            <a:off x="5203910" y="2218433"/>
            <a:ext cx="232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43(54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F8171FF-7725-B696-E1F2-7BA9882D8469}"/>
              </a:ext>
            </a:extLst>
          </p:cNvPr>
          <p:cNvSpPr txBox="1"/>
          <p:nvPr/>
        </p:nvSpPr>
        <p:spPr>
          <a:xfrm>
            <a:off x="7926471" y="2218738"/>
            <a:ext cx="1827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44(22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4EA1A0-4CF0-4073-5D6F-A01ED8AB6A57}"/>
              </a:ext>
            </a:extLst>
          </p:cNvPr>
          <p:cNvSpPr txBox="1"/>
          <p:nvPr/>
        </p:nvSpPr>
        <p:spPr>
          <a:xfrm>
            <a:off x="9728769" y="2199697"/>
            <a:ext cx="195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45(22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9233123" y="60359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フローチャート: 定義済み処理 119">
            <a:extLst>
              <a:ext uri="{FF2B5EF4-FFF2-40B4-BE49-F238E27FC236}">
                <a16:creationId xmlns:a16="http://schemas.microsoft.com/office/drawing/2014/main" id="{A3DEDAFC-A1BC-153A-46AD-5D5963851033}"/>
              </a:ext>
            </a:extLst>
          </p:cNvPr>
          <p:cNvSpPr/>
          <p:nvPr/>
        </p:nvSpPr>
        <p:spPr>
          <a:xfrm rot="5400000">
            <a:off x="536576" y="5408786"/>
            <a:ext cx="306000" cy="890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703090" y="585831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701087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4186865" y="586593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3878073" y="6038314"/>
            <a:ext cx="306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4171080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2368581" y="2581668"/>
            <a:ext cx="316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2342520" y="5855280"/>
            <a:ext cx="2988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43429C5-9E68-6B52-4EA2-4C8B1B3C67C2}"/>
              </a:ext>
            </a:extLst>
          </p:cNvPr>
          <p:cNvSpPr/>
          <p:nvPr/>
        </p:nvSpPr>
        <p:spPr>
          <a:xfrm>
            <a:off x="707560" y="509857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708042" y="284961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4209477" y="288395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4206204" y="549750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F836077-6792-7D0C-5ACE-73A733B5703F}"/>
              </a:ext>
            </a:extLst>
          </p:cNvPr>
          <p:cNvSpPr/>
          <p:nvPr/>
        </p:nvSpPr>
        <p:spPr>
          <a:xfrm rot="5400000">
            <a:off x="2493157" y="274153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8AAAE7F3-092C-8A1C-410C-653ECF6833CA}"/>
              </a:ext>
            </a:extLst>
          </p:cNvPr>
          <p:cNvSpPr/>
          <p:nvPr/>
        </p:nvSpPr>
        <p:spPr>
          <a:xfrm rot="5400000">
            <a:off x="2447294" y="573169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9703822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11383181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9664012" y="5889969"/>
            <a:ext cx="144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11379371" y="586476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9707363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フローチャート: 定義済み処理 108">
            <a:extLst>
              <a:ext uri="{FF2B5EF4-FFF2-40B4-BE49-F238E27FC236}">
                <a16:creationId xmlns:a16="http://schemas.microsoft.com/office/drawing/2014/main" id="{066A5D41-8E37-82DA-BBAC-696C290E74AA}"/>
              </a:ext>
            </a:extLst>
          </p:cNvPr>
          <p:cNvSpPr/>
          <p:nvPr/>
        </p:nvSpPr>
        <p:spPr>
          <a:xfrm rot="5400000">
            <a:off x="11357957" y="5635035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フローチャート: 定義済み処理 109">
            <a:extLst>
              <a:ext uri="{FF2B5EF4-FFF2-40B4-BE49-F238E27FC236}">
                <a16:creationId xmlns:a16="http://schemas.microsoft.com/office/drawing/2014/main" id="{A68CCE52-C5E2-504F-6297-DE710FA4BD04}"/>
              </a:ext>
            </a:extLst>
          </p:cNvPr>
          <p:cNvSpPr/>
          <p:nvPr/>
        </p:nvSpPr>
        <p:spPr>
          <a:xfrm rot="5400000">
            <a:off x="11362750" y="2934788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11408476" y="317763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9711678" y="565000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10382660" y="6044867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5965578" y="2585725"/>
            <a:ext cx="3096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4305233" y="5866616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BF376B9-9C96-9FE1-B101-0DB0604C07AC}"/>
              </a:ext>
            </a:extLst>
          </p:cNvPr>
          <p:cNvSpPr/>
          <p:nvPr/>
        </p:nvSpPr>
        <p:spPr>
          <a:xfrm rot="10800000">
            <a:off x="4319508" y="2574295"/>
            <a:ext cx="82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9589809" y="2577817"/>
            <a:ext cx="90000" cy="2149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D68EA0B5-D897-8AE0-80D1-45A216D1FDF1}"/>
              </a:ext>
            </a:extLst>
          </p:cNvPr>
          <p:cNvSpPr/>
          <p:nvPr/>
        </p:nvSpPr>
        <p:spPr>
          <a:xfrm>
            <a:off x="9600891" y="5888794"/>
            <a:ext cx="72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5960651" y="5877393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60F3FBEA-1923-D77E-3EAA-B8EBA5ABECD7}"/>
              </a:ext>
            </a:extLst>
          </p:cNvPr>
          <p:cNvSpPr/>
          <p:nvPr/>
        </p:nvSpPr>
        <p:spPr>
          <a:xfrm rot="10800000">
            <a:off x="7747667" y="5882341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78AA97C7-ABCB-AFEC-AE49-CC35D1A76F0C}"/>
              </a:ext>
            </a:extLst>
          </p:cNvPr>
          <p:cNvSpPr/>
          <p:nvPr/>
        </p:nvSpPr>
        <p:spPr>
          <a:xfrm rot="10800000">
            <a:off x="7755244" y="2579669"/>
            <a:ext cx="28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フローチャート: 定義済み処理 137">
            <a:extLst>
              <a:ext uri="{FF2B5EF4-FFF2-40B4-BE49-F238E27FC236}">
                <a16:creationId xmlns:a16="http://schemas.microsoft.com/office/drawing/2014/main" id="{823AA41B-C40D-710C-EC2B-FF7868DDDFBB}"/>
              </a:ext>
            </a:extLst>
          </p:cNvPr>
          <p:cNvSpPr/>
          <p:nvPr/>
        </p:nvSpPr>
        <p:spPr>
          <a:xfrm>
            <a:off x="4467674" y="60358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4320814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71E4D424-0E95-CBC9-1419-818CE4D767BA}"/>
              </a:ext>
            </a:extLst>
          </p:cNvPr>
          <p:cNvSpPr/>
          <p:nvPr/>
        </p:nvSpPr>
        <p:spPr>
          <a:xfrm rot="5400000">
            <a:off x="6065677" y="576148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9DD9E7EB-6562-3563-112C-C5378439B86C}"/>
              </a:ext>
            </a:extLst>
          </p:cNvPr>
          <p:cNvSpPr/>
          <p:nvPr/>
        </p:nvSpPr>
        <p:spPr>
          <a:xfrm rot="16200000">
            <a:off x="6084814" y="274976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9CE6EEA2-6277-6177-2240-27F24949A668}"/>
              </a:ext>
            </a:extLst>
          </p:cNvPr>
          <p:cNvSpPr/>
          <p:nvPr/>
        </p:nvSpPr>
        <p:spPr>
          <a:xfrm>
            <a:off x="4318200" y="550656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5E86A4F-A605-08EA-59E0-E7CE1423E26A}"/>
              </a:ext>
            </a:extLst>
          </p:cNvPr>
          <p:cNvGrpSpPr/>
          <p:nvPr/>
        </p:nvGrpSpPr>
        <p:grpSpPr>
          <a:xfrm>
            <a:off x="9360689" y="1506470"/>
            <a:ext cx="1971915" cy="461665"/>
            <a:chOff x="8711325" y="1055058"/>
            <a:chExt cx="1971915" cy="461665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482037A3-18F5-5301-E912-9A719D5BA99B}"/>
                </a:ext>
              </a:extLst>
            </p:cNvPr>
            <p:cNvSpPr txBox="1"/>
            <p:nvPr/>
          </p:nvSpPr>
          <p:spPr>
            <a:xfrm>
              <a:off x="8711325" y="1055058"/>
              <a:ext cx="1971915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＜凡例＞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電源コンセント</a:t>
              </a:r>
            </a:p>
          </p:txBody>
        </p:sp>
        <p:sp>
          <p:nvSpPr>
            <p:cNvPr id="157" name="四角形: 角を丸くする 156">
              <a:extLst>
                <a:ext uri="{FF2B5EF4-FFF2-40B4-BE49-F238E27FC236}">
                  <a16:creationId xmlns:a16="http://schemas.microsoft.com/office/drawing/2014/main" id="{5BAED476-ACBC-AC06-3AAD-405E26C14105}"/>
                </a:ext>
              </a:extLst>
            </p:cNvPr>
            <p:cNvSpPr/>
            <p:nvPr/>
          </p:nvSpPr>
          <p:spPr>
            <a:xfrm rot="16200000">
              <a:off x="10270846" y="1275775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BD9A2C0-E467-B9B7-3EEF-D4E09E388F4D}"/>
              </a:ext>
            </a:extLst>
          </p:cNvPr>
          <p:cNvSpPr/>
          <p:nvPr/>
        </p:nvSpPr>
        <p:spPr>
          <a:xfrm rot="10800000">
            <a:off x="3786007" y="4168321"/>
            <a:ext cx="216000" cy="3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3" name="直線コネクタ 202">
            <a:extLst>
              <a:ext uri="{FF2B5EF4-FFF2-40B4-BE49-F238E27FC236}">
                <a16:creationId xmlns:a16="http://schemas.microsoft.com/office/drawing/2014/main" id="{174B4A1F-02CF-185E-5273-8820D93F9284}"/>
              </a:ext>
            </a:extLst>
          </p:cNvPr>
          <p:cNvCxnSpPr/>
          <p:nvPr/>
        </p:nvCxnSpPr>
        <p:spPr>
          <a:xfrm>
            <a:off x="3402561" y="4657163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コネクタ 207">
            <a:extLst>
              <a:ext uri="{FF2B5EF4-FFF2-40B4-BE49-F238E27FC236}">
                <a16:creationId xmlns:a16="http://schemas.microsoft.com/office/drawing/2014/main" id="{230F6F45-9CF0-8FDD-55C1-250699F5A24A}"/>
              </a:ext>
            </a:extLst>
          </p:cNvPr>
          <p:cNvCxnSpPr>
            <a:cxnSpLocks/>
          </p:cNvCxnSpPr>
          <p:nvPr/>
        </p:nvCxnSpPr>
        <p:spPr>
          <a:xfrm>
            <a:off x="5111352" y="2585725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>
            <a:extLst>
              <a:ext uri="{FF2B5EF4-FFF2-40B4-BE49-F238E27FC236}">
                <a16:creationId xmlns:a16="http://schemas.microsoft.com/office/drawing/2014/main" id="{EAC872FE-EB4D-3CD5-D9F8-E6EA98410727}"/>
              </a:ext>
            </a:extLst>
          </p:cNvPr>
          <p:cNvCxnSpPr>
            <a:cxnSpLocks/>
          </p:cNvCxnSpPr>
          <p:nvPr/>
        </p:nvCxnSpPr>
        <p:spPr>
          <a:xfrm>
            <a:off x="5111352" y="5641879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>
            <a:extLst>
              <a:ext uri="{FF2B5EF4-FFF2-40B4-BE49-F238E27FC236}">
                <a16:creationId xmlns:a16="http://schemas.microsoft.com/office/drawing/2014/main" id="{CAD22D0C-5A0F-6C40-BF81-21E6466DB302}"/>
              </a:ext>
            </a:extLst>
          </p:cNvPr>
          <p:cNvCxnSpPr/>
          <p:nvPr/>
        </p:nvCxnSpPr>
        <p:spPr>
          <a:xfrm>
            <a:off x="3402561" y="3678267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>
            <a:extLst>
              <a:ext uri="{FF2B5EF4-FFF2-40B4-BE49-F238E27FC236}">
                <a16:creationId xmlns:a16="http://schemas.microsoft.com/office/drawing/2014/main" id="{57C90320-DFDE-7094-8B50-F60D168F5F4A}"/>
              </a:ext>
            </a:extLst>
          </p:cNvPr>
          <p:cNvCxnSpPr>
            <a:cxnSpLocks/>
          </p:cNvCxnSpPr>
          <p:nvPr/>
        </p:nvCxnSpPr>
        <p:spPr>
          <a:xfrm>
            <a:off x="4314390" y="3429000"/>
            <a:ext cx="68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テキスト ボックス 214">
            <a:extLst>
              <a:ext uri="{FF2B5EF4-FFF2-40B4-BE49-F238E27FC236}">
                <a16:creationId xmlns:a16="http://schemas.microsoft.com/office/drawing/2014/main" id="{A2237F29-2274-88C5-887E-E5C2058880D7}"/>
              </a:ext>
            </a:extLst>
          </p:cNvPr>
          <p:cNvSpPr txBox="1"/>
          <p:nvPr/>
        </p:nvSpPr>
        <p:spPr>
          <a:xfrm>
            <a:off x="3339951" y="575525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216" name="テキスト ボックス 215">
            <a:extLst>
              <a:ext uri="{FF2B5EF4-FFF2-40B4-BE49-F238E27FC236}">
                <a16:creationId xmlns:a16="http://schemas.microsoft.com/office/drawing/2014/main" id="{09390F0D-A200-700F-CF1F-8617AA252731}"/>
              </a:ext>
            </a:extLst>
          </p:cNvPr>
          <p:cNvSpPr txBox="1"/>
          <p:nvPr/>
        </p:nvSpPr>
        <p:spPr>
          <a:xfrm>
            <a:off x="2994270" y="287171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70cm</a:t>
            </a:r>
            <a:endParaRPr kumimoji="1" lang="ja-JP" altLang="en-US" sz="700" dirty="0"/>
          </a:p>
        </p:txBody>
      </p:sp>
      <p:sp>
        <p:nvSpPr>
          <p:cNvPr id="217" name="テキスト ボックス 216">
            <a:extLst>
              <a:ext uri="{FF2B5EF4-FFF2-40B4-BE49-F238E27FC236}">
                <a16:creationId xmlns:a16="http://schemas.microsoft.com/office/drawing/2014/main" id="{B63565CC-E6E6-C784-8493-A908391D3441}"/>
              </a:ext>
            </a:extLst>
          </p:cNvPr>
          <p:cNvSpPr txBox="1"/>
          <p:nvPr/>
        </p:nvSpPr>
        <p:spPr>
          <a:xfrm>
            <a:off x="4450035" y="3287222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190cm</a:t>
            </a:r>
            <a:endParaRPr kumimoji="1" lang="ja-JP" altLang="en-US" sz="700" dirty="0"/>
          </a:p>
        </p:txBody>
      </p:sp>
      <p:sp>
        <p:nvSpPr>
          <p:cNvPr id="218" name="テキスト ボックス 217">
            <a:extLst>
              <a:ext uri="{FF2B5EF4-FFF2-40B4-BE49-F238E27FC236}">
                <a16:creationId xmlns:a16="http://schemas.microsoft.com/office/drawing/2014/main" id="{1CB12350-F94D-EFD6-6E70-20916876813D}"/>
              </a:ext>
            </a:extLst>
          </p:cNvPr>
          <p:cNvSpPr txBox="1"/>
          <p:nvPr/>
        </p:nvSpPr>
        <p:spPr>
          <a:xfrm>
            <a:off x="3320105" y="3737097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219" name="テキスト ボックス 218">
            <a:extLst>
              <a:ext uri="{FF2B5EF4-FFF2-40B4-BE49-F238E27FC236}">
                <a16:creationId xmlns:a16="http://schemas.microsoft.com/office/drawing/2014/main" id="{5E4EA088-E1E6-BB99-3A5B-A30F8D774A5C}"/>
              </a:ext>
            </a:extLst>
          </p:cNvPr>
          <p:cNvSpPr txBox="1"/>
          <p:nvPr/>
        </p:nvSpPr>
        <p:spPr>
          <a:xfrm>
            <a:off x="3346968" y="4709670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220" name="テキスト ボックス 219">
            <a:extLst>
              <a:ext uri="{FF2B5EF4-FFF2-40B4-BE49-F238E27FC236}">
                <a16:creationId xmlns:a16="http://schemas.microsoft.com/office/drawing/2014/main" id="{DF1D6477-143B-7470-07D3-DF8306268C99}"/>
              </a:ext>
            </a:extLst>
          </p:cNvPr>
          <p:cNvSpPr txBox="1"/>
          <p:nvPr/>
        </p:nvSpPr>
        <p:spPr>
          <a:xfrm>
            <a:off x="3370825" y="2697369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grpSp>
        <p:nvGrpSpPr>
          <p:cNvPr id="331" name="グループ化 330">
            <a:extLst>
              <a:ext uri="{FF2B5EF4-FFF2-40B4-BE49-F238E27FC236}">
                <a16:creationId xmlns:a16="http://schemas.microsoft.com/office/drawing/2014/main" id="{397F43C3-6602-757C-8998-A26D7FF1C7F7}"/>
              </a:ext>
            </a:extLst>
          </p:cNvPr>
          <p:cNvGrpSpPr/>
          <p:nvPr/>
        </p:nvGrpSpPr>
        <p:grpSpPr>
          <a:xfrm>
            <a:off x="4606960" y="3019976"/>
            <a:ext cx="3206315" cy="2609525"/>
            <a:chOff x="4606960" y="3019976"/>
            <a:chExt cx="3206315" cy="2609525"/>
          </a:xfrm>
        </p:grpSpPr>
        <p:sp>
          <p:nvSpPr>
            <p:cNvPr id="223" name="正方形/長方形 222">
              <a:extLst>
                <a:ext uri="{FF2B5EF4-FFF2-40B4-BE49-F238E27FC236}">
                  <a16:creationId xmlns:a16="http://schemas.microsoft.com/office/drawing/2014/main" id="{7E2C5DA9-57C7-5013-DC80-70E79874F842}"/>
                </a:ext>
              </a:extLst>
            </p:cNvPr>
            <p:cNvSpPr/>
            <p:nvPr/>
          </p:nvSpPr>
          <p:spPr>
            <a:xfrm>
              <a:off x="4606960" y="4175483"/>
              <a:ext cx="216000" cy="324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4" name="グループ化 223">
              <a:extLst>
                <a:ext uri="{FF2B5EF4-FFF2-40B4-BE49-F238E27FC236}">
                  <a16:creationId xmlns:a16="http://schemas.microsoft.com/office/drawing/2014/main" id="{1B784118-BD73-FFC2-19CB-F1FECAF88297}"/>
                </a:ext>
              </a:extLst>
            </p:cNvPr>
            <p:cNvGrpSpPr/>
            <p:nvPr/>
          </p:nvGrpSpPr>
          <p:grpSpPr>
            <a:xfrm>
              <a:off x="5007908" y="3999959"/>
              <a:ext cx="2805367" cy="648000"/>
              <a:chOff x="1394467" y="4001526"/>
              <a:chExt cx="2805367" cy="648000"/>
            </a:xfrm>
          </p:grpSpPr>
          <p:grpSp>
            <p:nvGrpSpPr>
              <p:cNvPr id="287" name="グループ化 286">
                <a:extLst>
                  <a:ext uri="{FF2B5EF4-FFF2-40B4-BE49-F238E27FC236}">
                    <a16:creationId xmlns:a16="http://schemas.microsoft.com/office/drawing/2014/main" id="{05FCF5C3-BEA5-C972-66D8-22CFB2494C23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13" name="正方形/長方形 312">
                  <a:extLst>
                    <a:ext uri="{FF2B5EF4-FFF2-40B4-BE49-F238E27FC236}">
                      <a16:creationId xmlns:a16="http://schemas.microsoft.com/office/drawing/2014/main" id="{649E7AC3-CB5A-0FB7-0B2B-F060FA01AD7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" name="四角形: 角を丸くする 313">
                  <a:extLst>
                    <a:ext uri="{FF2B5EF4-FFF2-40B4-BE49-F238E27FC236}">
                      <a16:creationId xmlns:a16="http://schemas.microsoft.com/office/drawing/2014/main" id="{2356D6D6-60EF-54D7-71D9-2C4755EDD66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" name="四角形: 角を丸くする 314">
                  <a:extLst>
                    <a:ext uri="{FF2B5EF4-FFF2-40B4-BE49-F238E27FC236}">
                      <a16:creationId xmlns:a16="http://schemas.microsoft.com/office/drawing/2014/main" id="{030FC736-3D8D-94C1-3B26-91D265FC9D4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6" name="四角形: 角を丸くする 315">
                  <a:extLst>
                    <a:ext uri="{FF2B5EF4-FFF2-40B4-BE49-F238E27FC236}">
                      <a16:creationId xmlns:a16="http://schemas.microsoft.com/office/drawing/2014/main" id="{19B60EE7-27D3-3E72-C761-04BD3B1719E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8" name="グループ化 287">
                <a:extLst>
                  <a:ext uri="{FF2B5EF4-FFF2-40B4-BE49-F238E27FC236}">
                    <a16:creationId xmlns:a16="http://schemas.microsoft.com/office/drawing/2014/main" id="{BC951970-159F-2094-B79D-C7CADDACC748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09" name="正方形/長方形 308">
                  <a:extLst>
                    <a:ext uri="{FF2B5EF4-FFF2-40B4-BE49-F238E27FC236}">
                      <a16:creationId xmlns:a16="http://schemas.microsoft.com/office/drawing/2014/main" id="{6E000C74-1D97-5A48-BF31-8E9B3A0277B8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0" name="四角形: 角を丸くする 309">
                  <a:extLst>
                    <a:ext uri="{FF2B5EF4-FFF2-40B4-BE49-F238E27FC236}">
                      <a16:creationId xmlns:a16="http://schemas.microsoft.com/office/drawing/2014/main" id="{E8AFBBCA-0C7F-8F1A-69C5-168A206DEA3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1" name="四角形: 角を丸くする 310">
                  <a:extLst>
                    <a:ext uri="{FF2B5EF4-FFF2-40B4-BE49-F238E27FC236}">
                      <a16:creationId xmlns:a16="http://schemas.microsoft.com/office/drawing/2014/main" id="{DB5FC51F-D055-B444-F7B1-732AF91D218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2" name="四角形: 角を丸くする 311">
                  <a:extLst>
                    <a:ext uri="{FF2B5EF4-FFF2-40B4-BE49-F238E27FC236}">
                      <a16:creationId xmlns:a16="http://schemas.microsoft.com/office/drawing/2014/main" id="{03DDBFB0-A783-EE28-70AA-A6EFE59DA7D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9" name="グループ化 288">
                <a:extLst>
                  <a:ext uri="{FF2B5EF4-FFF2-40B4-BE49-F238E27FC236}">
                    <a16:creationId xmlns:a16="http://schemas.microsoft.com/office/drawing/2014/main" id="{A4939C8A-0396-B029-576E-C63194E47932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05" name="正方形/長方形 304">
                  <a:extLst>
                    <a:ext uri="{FF2B5EF4-FFF2-40B4-BE49-F238E27FC236}">
                      <a16:creationId xmlns:a16="http://schemas.microsoft.com/office/drawing/2014/main" id="{618DC86D-28E9-560C-DD0A-3ECF4D02DC3C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6" name="四角形: 角を丸くする 305">
                  <a:extLst>
                    <a:ext uri="{FF2B5EF4-FFF2-40B4-BE49-F238E27FC236}">
                      <a16:creationId xmlns:a16="http://schemas.microsoft.com/office/drawing/2014/main" id="{0DB38F22-4985-FC9C-2BC4-02D9DA82525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7" name="四角形: 角を丸くする 306">
                  <a:extLst>
                    <a:ext uri="{FF2B5EF4-FFF2-40B4-BE49-F238E27FC236}">
                      <a16:creationId xmlns:a16="http://schemas.microsoft.com/office/drawing/2014/main" id="{0D9A786E-D703-C2A5-92FE-8B053700532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8" name="四角形: 角を丸くする 307">
                  <a:extLst>
                    <a:ext uri="{FF2B5EF4-FFF2-40B4-BE49-F238E27FC236}">
                      <a16:creationId xmlns:a16="http://schemas.microsoft.com/office/drawing/2014/main" id="{9483C8C0-625D-AB19-9A37-F49CBF57A76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0" name="グループ化 289">
                <a:extLst>
                  <a:ext uri="{FF2B5EF4-FFF2-40B4-BE49-F238E27FC236}">
                    <a16:creationId xmlns:a16="http://schemas.microsoft.com/office/drawing/2014/main" id="{55C84786-D9C9-8EDD-9322-F955F47653B1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301" name="正方形/長方形 300">
                  <a:extLst>
                    <a:ext uri="{FF2B5EF4-FFF2-40B4-BE49-F238E27FC236}">
                      <a16:creationId xmlns:a16="http://schemas.microsoft.com/office/drawing/2014/main" id="{D6F6B06E-18A1-D369-AB1F-427F987D0D46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2" name="四角形: 角を丸くする 301">
                  <a:extLst>
                    <a:ext uri="{FF2B5EF4-FFF2-40B4-BE49-F238E27FC236}">
                      <a16:creationId xmlns:a16="http://schemas.microsoft.com/office/drawing/2014/main" id="{0135C622-366E-CA50-31E9-AF5FB5F20C2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" name="四角形: 角を丸くする 302">
                  <a:extLst>
                    <a:ext uri="{FF2B5EF4-FFF2-40B4-BE49-F238E27FC236}">
                      <a16:creationId xmlns:a16="http://schemas.microsoft.com/office/drawing/2014/main" id="{14BEBCF9-7C85-C12C-7744-473470B96C1E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" name="四角形: 角を丸くする 303">
                  <a:extLst>
                    <a:ext uri="{FF2B5EF4-FFF2-40B4-BE49-F238E27FC236}">
                      <a16:creationId xmlns:a16="http://schemas.microsoft.com/office/drawing/2014/main" id="{C16D4F86-2F76-3DE9-A758-511494BDC97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1" name="グループ化 290">
                <a:extLst>
                  <a:ext uri="{FF2B5EF4-FFF2-40B4-BE49-F238E27FC236}">
                    <a16:creationId xmlns:a16="http://schemas.microsoft.com/office/drawing/2014/main" id="{100D5BE9-84BB-0BE1-AF6E-E4380E7CD861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97" name="正方形/長方形 296">
                  <a:extLst>
                    <a:ext uri="{FF2B5EF4-FFF2-40B4-BE49-F238E27FC236}">
                      <a16:creationId xmlns:a16="http://schemas.microsoft.com/office/drawing/2014/main" id="{D9001671-7C6B-D5B2-67B7-40EBB3EFD02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8" name="四角形: 角を丸くする 297">
                  <a:extLst>
                    <a:ext uri="{FF2B5EF4-FFF2-40B4-BE49-F238E27FC236}">
                      <a16:creationId xmlns:a16="http://schemas.microsoft.com/office/drawing/2014/main" id="{027936D7-5F74-036A-4CC1-28402B9D0D1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" name="四角形: 角を丸くする 298">
                  <a:extLst>
                    <a:ext uri="{FF2B5EF4-FFF2-40B4-BE49-F238E27FC236}">
                      <a16:creationId xmlns:a16="http://schemas.microsoft.com/office/drawing/2014/main" id="{0BE2457C-E273-4825-3E62-9B71E8A25D5E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" name="四角形: 角を丸くする 299">
                  <a:extLst>
                    <a:ext uri="{FF2B5EF4-FFF2-40B4-BE49-F238E27FC236}">
                      <a16:creationId xmlns:a16="http://schemas.microsoft.com/office/drawing/2014/main" id="{1D499DBA-C637-7BED-09ED-312486CD71B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92" name="グループ化 291">
                <a:extLst>
                  <a:ext uri="{FF2B5EF4-FFF2-40B4-BE49-F238E27FC236}">
                    <a16:creationId xmlns:a16="http://schemas.microsoft.com/office/drawing/2014/main" id="{0EB7C533-D3D3-0F6F-80A8-4553FD05F87F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93" name="正方形/長方形 292">
                  <a:extLst>
                    <a:ext uri="{FF2B5EF4-FFF2-40B4-BE49-F238E27FC236}">
                      <a16:creationId xmlns:a16="http://schemas.microsoft.com/office/drawing/2014/main" id="{33286AD9-E889-DB4D-642F-BB1901F93EE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4" name="四角形: 角を丸くする 293">
                  <a:extLst>
                    <a:ext uri="{FF2B5EF4-FFF2-40B4-BE49-F238E27FC236}">
                      <a16:creationId xmlns:a16="http://schemas.microsoft.com/office/drawing/2014/main" id="{F6A159C0-74A6-E4A7-A87A-68CFE271303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" name="四角形: 角を丸くする 294">
                  <a:extLst>
                    <a:ext uri="{FF2B5EF4-FFF2-40B4-BE49-F238E27FC236}">
                      <a16:creationId xmlns:a16="http://schemas.microsoft.com/office/drawing/2014/main" id="{D5E2C9FD-6707-DE15-ADD5-872CA9BE738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" name="四角形: 角を丸くする 295">
                  <a:extLst>
                    <a:ext uri="{FF2B5EF4-FFF2-40B4-BE49-F238E27FC236}">
                      <a16:creationId xmlns:a16="http://schemas.microsoft.com/office/drawing/2014/main" id="{66239EAC-F6A5-0ECB-5FAC-A1D9BC634C4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25" name="グループ化 224">
              <a:extLst>
                <a:ext uri="{FF2B5EF4-FFF2-40B4-BE49-F238E27FC236}">
                  <a16:creationId xmlns:a16="http://schemas.microsoft.com/office/drawing/2014/main" id="{E1CBB9E3-7251-5D26-3B66-43CAFC684C71}"/>
                </a:ext>
              </a:extLst>
            </p:cNvPr>
            <p:cNvGrpSpPr/>
            <p:nvPr/>
          </p:nvGrpSpPr>
          <p:grpSpPr>
            <a:xfrm>
              <a:off x="4995960" y="4981501"/>
              <a:ext cx="2805367" cy="648000"/>
              <a:chOff x="1394467" y="4001526"/>
              <a:chExt cx="2805367" cy="648000"/>
            </a:xfrm>
          </p:grpSpPr>
          <p:grpSp>
            <p:nvGrpSpPr>
              <p:cNvPr id="257" name="グループ化 256">
                <a:extLst>
                  <a:ext uri="{FF2B5EF4-FFF2-40B4-BE49-F238E27FC236}">
                    <a16:creationId xmlns:a16="http://schemas.microsoft.com/office/drawing/2014/main" id="{31100F67-F118-37F3-1A20-4C4A99A20156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83" name="正方形/長方形 282">
                  <a:extLst>
                    <a:ext uri="{FF2B5EF4-FFF2-40B4-BE49-F238E27FC236}">
                      <a16:creationId xmlns:a16="http://schemas.microsoft.com/office/drawing/2014/main" id="{5822B552-0816-3C49-562D-9F10297EECD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" name="四角形: 角を丸くする 283">
                  <a:extLst>
                    <a:ext uri="{FF2B5EF4-FFF2-40B4-BE49-F238E27FC236}">
                      <a16:creationId xmlns:a16="http://schemas.microsoft.com/office/drawing/2014/main" id="{FDEB8709-7145-F663-39F8-60DA9930DD9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" name="四角形: 角を丸くする 284">
                  <a:extLst>
                    <a:ext uri="{FF2B5EF4-FFF2-40B4-BE49-F238E27FC236}">
                      <a16:creationId xmlns:a16="http://schemas.microsoft.com/office/drawing/2014/main" id="{2A728884-FFC8-E098-4DBF-BB8C8374CE7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6" name="四角形: 角を丸くする 285">
                  <a:extLst>
                    <a:ext uri="{FF2B5EF4-FFF2-40B4-BE49-F238E27FC236}">
                      <a16:creationId xmlns:a16="http://schemas.microsoft.com/office/drawing/2014/main" id="{29A62AA1-8652-519F-C444-F6DE620771A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8" name="グループ化 257">
                <a:extLst>
                  <a:ext uri="{FF2B5EF4-FFF2-40B4-BE49-F238E27FC236}">
                    <a16:creationId xmlns:a16="http://schemas.microsoft.com/office/drawing/2014/main" id="{EB1E9C58-4EC2-A046-B47F-A3C6099CBE35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79" name="正方形/長方形 278">
                  <a:extLst>
                    <a:ext uri="{FF2B5EF4-FFF2-40B4-BE49-F238E27FC236}">
                      <a16:creationId xmlns:a16="http://schemas.microsoft.com/office/drawing/2014/main" id="{A3B912FD-F3AE-FF8C-C2B7-ECACD3FBCAC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0" name="四角形: 角を丸くする 279">
                  <a:extLst>
                    <a:ext uri="{FF2B5EF4-FFF2-40B4-BE49-F238E27FC236}">
                      <a16:creationId xmlns:a16="http://schemas.microsoft.com/office/drawing/2014/main" id="{023BBBE5-23FE-A28A-CB3A-6B8F700EDDDA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1" name="四角形: 角を丸くする 280">
                  <a:extLst>
                    <a:ext uri="{FF2B5EF4-FFF2-40B4-BE49-F238E27FC236}">
                      <a16:creationId xmlns:a16="http://schemas.microsoft.com/office/drawing/2014/main" id="{C2193738-51AF-4053-224D-9725BA81FF9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2" name="四角形: 角を丸くする 281">
                  <a:extLst>
                    <a:ext uri="{FF2B5EF4-FFF2-40B4-BE49-F238E27FC236}">
                      <a16:creationId xmlns:a16="http://schemas.microsoft.com/office/drawing/2014/main" id="{88F4C23E-5135-FA62-8A38-35BE4355468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59" name="グループ化 258">
                <a:extLst>
                  <a:ext uri="{FF2B5EF4-FFF2-40B4-BE49-F238E27FC236}">
                    <a16:creationId xmlns:a16="http://schemas.microsoft.com/office/drawing/2014/main" id="{51918E83-C426-B082-6C41-592927E6BC06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75" name="正方形/長方形 274">
                  <a:extLst>
                    <a:ext uri="{FF2B5EF4-FFF2-40B4-BE49-F238E27FC236}">
                      <a16:creationId xmlns:a16="http://schemas.microsoft.com/office/drawing/2014/main" id="{3632464A-E29C-2587-6032-7C452DEE9D9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6" name="四角形: 角を丸くする 275">
                  <a:extLst>
                    <a:ext uri="{FF2B5EF4-FFF2-40B4-BE49-F238E27FC236}">
                      <a16:creationId xmlns:a16="http://schemas.microsoft.com/office/drawing/2014/main" id="{C84343D6-471A-7B80-71F4-3140BC21DA6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7" name="四角形: 角を丸くする 276">
                  <a:extLst>
                    <a:ext uri="{FF2B5EF4-FFF2-40B4-BE49-F238E27FC236}">
                      <a16:creationId xmlns:a16="http://schemas.microsoft.com/office/drawing/2014/main" id="{9A580692-5E3E-072E-6FE3-7E19D6CC71F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8" name="四角形: 角を丸くする 277">
                  <a:extLst>
                    <a:ext uri="{FF2B5EF4-FFF2-40B4-BE49-F238E27FC236}">
                      <a16:creationId xmlns:a16="http://schemas.microsoft.com/office/drawing/2014/main" id="{D0E01EAB-B21F-961C-08D9-0763A4E447C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0" name="グループ化 259">
                <a:extLst>
                  <a:ext uri="{FF2B5EF4-FFF2-40B4-BE49-F238E27FC236}">
                    <a16:creationId xmlns:a16="http://schemas.microsoft.com/office/drawing/2014/main" id="{66AA4A12-AFAB-0F19-518E-3923BD796661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71" name="正方形/長方形 270">
                  <a:extLst>
                    <a:ext uri="{FF2B5EF4-FFF2-40B4-BE49-F238E27FC236}">
                      <a16:creationId xmlns:a16="http://schemas.microsoft.com/office/drawing/2014/main" id="{25D2F51A-9084-3B8B-5F10-8DC068D77E2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2" name="四角形: 角を丸くする 271">
                  <a:extLst>
                    <a:ext uri="{FF2B5EF4-FFF2-40B4-BE49-F238E27FC236}">
                      <a16:creationId xmlns:a16="http://schemas.microsoft.com/office/drawing/2014/main" id="{4B998E22-2AF0-3995-7CDF-492AC61FE2D2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" name="四角形: 角を丸くする 272">
                  <a:extLst>
                    <a:ext uri="{FF2B5EF4-FFF2-40B4-BE49-F238E27FC236}">
                      <a16:creationId xmlns:a16="http://schemas.microsoft.com/office/drawing/2014/main" id="{FB1C11C3-2E7A-ACCC-3374-8E14E78AA82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" name="四角形: 角を丸くする 273">
                  <a:extLst>
                    <a:ext uri="{FF2B5EF4-FFF2-40B4-BE49-F238E27FC236}">
                      <a16:creationId xmlns:a16="http://schemas.microsoft.com/office/drawing/2014/main" id="{F763174E-42E6-D415-712C-4C51F603107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1" name="グループ化 260">
                <a:extLst>
                  <a:ext uri="{FF2B5EF4-FFF2-40B4-BE49-F238E27FC236}">
                    <a16:creationId xmlns:a16="http://schemas.microsoft.com/office/drawing/2014/main" id="{965B4D71-3D2A-C252-908A-420FA9CE8322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67" name="正方形/長方形 266">
                  <a:extLst>
                    <a:ext uri="{FF2B5EF4-FFF2-40B4-BE49-F238E27FC236}">
                      <a16:creationId xmlns:a16="http://schemas.microsoft.com/office/drawing/2014/main" id="{177BF7ED-7C9A-1112-1579-7D8918F8354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8" name="四角形: 角を丸くする 267">
                  <a:extLst>
                    <a:ext uri="{FF2B5EF4-FFF2-40B4-BE49-F238E27FC236}">
                      <a16:creationId xmlns:a16="http://schemas.microsoft.com/office/drawing/2014/main" id="{1C51898F-BD9A-3358-25F2-039B9F0BB46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" name="四角形: 角を丸くする 268">
                  <a:extLst>
                    <a:ext uri="{FF2B5EF4-FFF2-40B4-BE49-F238E27FC236}">
                      <a16:creationId xmlns:a16="http://schemas.microsoft.com/office/drawing/2014/main" id="{DC4F547A-AE1D-B746-5E24-B9A6A5AD2A5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" name="四角形: 角を丸くする 269">
                  <a:extLst>
                    <a:ext uri="{FF2B5EF4-FFF2-40B4-BE49-F238E27FC236}">
                      <a16:creationId xmlns:a16="http://schemas.microsoft.com/office/drawing/2014/main" id="{9AEE1EE8-AE82-69C6-BC80-461D6C2194B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62" name="グループ化 261">
                <a:extLst>
                  <a:ext uri="{FF2B5EF4-FFF2-40B4-BE49-F238E27FC236}">
                    <a16:creationId xmlns:a16="http://schemas.microsoft.com/office/drawing/2014/main" id="{747FCF55-2282-1791-845C-9753F5E63897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63" name="正方形/長方形 262">
                  <a:extLst>
                    <a:ext uri="{FF2B5EF4-FFF2-40B4-BE49-F238E27FC236}">
                      <a16:creationId xmlns:a16="http://schemas.microsoft.com/office/drawing/2014/main" id="{3953E7E7-EE55-3C8E-3E66-71347BA94C1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4" name="四角形: 角を丸くする 263">
                  <a:extLst>
                    <a:ext uri="{FF2B5EF4-FFF2-40B4-BE49-F238E27FC236}">
                      <a16:creationId xmlns:a16="http://schemas.microsoft.com/office/drawing/2014/main" id="{679E6B6D-E6A0-E1CD-5412-8F6A1CA6F3A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" name="四角形: 角を丸くする 264">
                  <a:extLst>
                    <a:ext uri="{FF2B5EF4-FFF2-40B4-BE49-F238E27FC236}">
                      <a16:creationId xmlns:a16="http://schemas.microsoft.com/office/drawing/2014/main" id="{A659055E-673E-44A4-08EC-11FA9E390464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" name="四角形: 角を丸くする 265">
                  <a:extLst>
                    <a:ext uri="{FF2B5EF4-FFF2-40B4-BE49-F238E27FC236}">
                      <a16:creationId xmlns:a16="http://schemas.microsoft.com/office/drawing/2014/main" id="{2939E9E0-762E-5671-A4C2-4B8218FC6BD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26" name="グループ化 225">
              <a:extLst>
                <a:ext uri="{FF2B5EF4-FFF2-40B4-BE49-F238E27FC236}">
                  <a16:creationId xmlns:a16="http://schemas.microsoft.com/office/drawing/2014/main" id="{F1E2F49F-0314-1F69-01A9-6E462C7CCB03}"/>
                </a:ext>
              </a:extLst>
            </p:cNvPr>
            <p:cNvGrpSpPr/>
            <p:nvPr/>
          </p:nvGrpSpPr>
          <p:grpSpPr>
            <a:xfrm>
              <a:off x="5007908" y="3019976"/>
              <a:ext cx="2805367" cy="648000"/>
              <a:chOff x="1394467" y="4001526"/>
              <a:chExt cx="2805367" cy="648000"/>
            </a:xfrm>
          </p:grpSpPr>
          <p:grpSp>
            <p:nvGrpSpPr>
              <p:cNvPr id="227" name="グループ化 226">
                <a:extLst>
                  <a:ext uri="{FF2B5EF4-FFF2-40B4-BE49-F238E27FC236}">
                    <a16:creationId xmlns:a16="http://schemas.microsoft.com/office/drawing/2014/main" id="{F15BDDCF-A4E9-4715-74CA-DE7EBC3386DA}"/>
                  </a:ext>
                </a:extLst>
              </p:cNvPr>
              <p:cNvGrpSpPr/>
              <p:nvPr/>
            </p:nvGrpSpPr>
            <p:grpSpPr>
              <a:xfrm>
                <a:off x="1394467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53" name="正方形/長方形 252">
                  <a:extLst>
                    <a:ext uri="{FF2B5EF4-FFF2-40B4-BE49-F238E27FC236}">
                      <a16:creationId xmlns:a16="http://schemas.microsoft.com/office/drawing/2014/main" id="{2BA00357-7D54-1C25-61D7-6271917D187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" name="四角形: 角を丸くする 253">
                  <a:extLst>
                    <a:ext uri="{FF2B5EF4-FFF2-40B4-BE49-F238E27FC236}">
                      <a16:creationId xmlns:a16="http://schemas.microsoft.com/office/drawing/2014/main" id="{E40207F6-EBCC-304D-E6F2-51583E60C4B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" name="四角形: 角を丸くする 254">
                  <a:extLst>
                    <a:ext uri="{FF2B5EF4-FFF2-40B4-BE49-F238E27FC236}">
                      <a16:creationId xmlns:a16="http://schemas.microsoft.com/office/drawing/2014/main" id="{680A0CFB-1A48-FA76-3A8B-E1EFE5C5512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" name="四角形: 角を丸くする 255">
                  <a:extLst>
                    <a:ext uri="{FF2B5EF4-FFF2-40B4-BE49-F238E27FC236}">
                      <a16:creationId xmlns:a16="http://schemas.microsoft.com/office/drawing/2014/main" id="{FA0E22C3-EC9E-5546-B509-A104A514210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8" name="グループ化 227">
                <a:extLst>
                  <a:ext uri="{FF2B5EF4-FFF2-40B4-BE49-F238E27FC236}">
                    <a16:creationId xmlns:a16="http://schemas.microsoft.com/office/drawing/2014/main" id="{3C751740-5029-A998-CE59-674404240C75}"/>
                  </a:ext>
                </a:extLst>
              </p:cNvPr>
              <p:cNvGrpSpPr/>
              <p:nvPr/>
            </p:nvGrpSpPr>
            <p:grpSpPr>
              <a:xfrm>
                <a:off x="1868844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49" name="正方形/長方形 248">
                  <a:extLst>
                    <a:ext uri="{FF2B5EF4-FFF2-40B4-BE49-F238E27FC236}">
                      <a16:creationId xmlns:a16="http://schemas.microsoft.com/office/drawing/2014/main" id="{7FE95C71-9255-5130-ACDC-61FACF6DE11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0" name="四角形: 角を丸くする 249">
                  <a:extLst>
                    <a:ext uri="{FF2B5EF4-FFF2-40B4-BE49-F238E27FC236}">
                      <a16:creationId xmlns:a16="http://schemas.microsoft.com/office/drawing/2014/main" id="{3BAA7066-88D9-22E2-614D-1A05BA72D2E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1" name="四角形: 角を丸くする 250">
                  <a:extLst>
                    <a:ext uri="{FF2B5EF4-FFF2-40B4-BE49-F238E27FC236}">
                      <a16:creationId xmlns:a16="http://schemas.microsoft.com/office/drawing/2014/main" id="{283B7E99-4DA8-4E2A-6CC7-B5E184A3F97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2" name="四角形: 角を丸くする 251">
                  <a:extLst>
                    <a:ext uri="{FF2B5EF4-FFF2-40B4-BE49-F238E27FC236}">
                      <a16:creationId xmlns:a16="http://schemas.microsoft.com/office/drawing/2014/main" id="{BAE45869-64FB-55A9-5E7E-51B562A3720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9" name="グループ化 228">
                <a:extLst>
                  <a:ext uri="{FF2B5EF4-FFF2-40B4-BE49-F238E27FC236}">
                    <a16:creationId xmlns:a16="http://schemas.microsoft.com/office/drawing/2014/main" id="{A9856B9C-48AE-9911-C8A6-C370A0AB7320}"/>
                  </a:ext>
                </a:extLst>
              </p:cNvPr>
              <p:cNvGrpSpPr/>
              <p:nvPr/>
            </p:nvGrpSpPr>
            <p:grpSpPr>
              <a:xfrm>
                <a:off x="2347666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45" name="正方形/長方形 244">
                  <a:extLst>
                    <a:ext uri="{FF2B5EF4-FFF2-40B4-BE49-F238E27FC236}">
                      <a16:creationId xmlns:a16="http://schemas.microsoft.com/office/drawing/2014/main" id="{92F9CCA6-7328-3748-0508-878EC7C5A73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" name="四角形: 角を丸くする 245">
                  <a:extLst>
                    <a:ext uri="{FF2B5EF4-FFF2-40B4-BE49-F238E27FC236}">
                      <a16:creationId xmlns:a16="http://schemas.microsoft.com/office/drawing/2014/main" id="{AF0779B7-ADA8-EBD4-ABD1-8618B6CC47E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" name="四角形: 角を丸くする 246">
                  <a:extLst>
                    <a:ext uri="{FF2B5EF4-FFF2-40B4-BE49-F238E27FC236}">
                      <a16:creationId xmlns:a16="http://schemas.microsoft.com/office/drawing/2014/main" id="{BE87DE8D-3363-2190-B1B6-15ACFC86645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" name="四角形: 角を丸くする 247">
                  <a:extLst>
                    <a:ext uri="{FF2B5EF4-FFF2-40B4-BE49-F238E27FC236}">
                      <a16:creationId xmlns:a16="http://schemas.microsoft.com/office/drawing/2014/main" id="{05347576-0F85-C414-C1D0-F95E015E761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" name="グループ化 229">
                <a:extLst>
                  <a:ext uri="{FF2B5EF4-FFF2-40B4-BE49-F238E27FC236}">
                    <a16:creationId xmlns:a16="http://schemas.microsoft.com/office/drawing/2014/main" id="{05FC2C0A-C040-3C35-A902-15BB2B5C36C3}"/>
                  </a:ext>
                </a:extLst>
              </p:cNvPr>
              <p:cNvGrpSpPr/>
              <p:nvPr/>
            </p:nvGrpSpPr>
            <p:grpSpPr>
              <a:xfrm>
                <a:off x="2831048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41" name="正方形/長方形 240">
                  <a:extLst>
                    <a:ext uri="{FF2B5EF4-FFF2-40B4-BE49-F238E27FC236}">
                      <a16:creationId xmlns:a16="http://schemas.microsoft.com/office/drawing/2014/main" id="{D95546B9-1EE1-4C2B-3DFA-44E4D3F5C6F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" name="四角形: 角を丸くする 241">
                  <a:extLst>
                    <a:ext uri="{FF2B5EF4-FFF2-40B4-BE49-F238E27FC236}">
                      <a16:creationId xmlns:a16="http://schemas.microsoft.com/office/drawing/2014/main" id="{68278BC8-A83E-B312-21B8-910F567DAA0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" name="四角形: 角を丸くする 242">
                  <a:extLst>
                    <a:ext uri="{FF2B5EF4-FFF2-40B4-BE49-F238E27FC236}">
                      <a16:creationId xmlns:a16="http://schemas.microsoft.com/office/drawing/2014/main" id="{34017DAC-3072-291E-376E-D8F9F50DD5C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" name="四角形: 角を丸くする 243">
                  <a:extLst>
                    <a:ext uri="{FF2B5EF4-FFF2-40B4-BE49-F238E27FC236}">
                      <a16:creationId xmlns:a16="http://schemas.microsoft.com/office/drawing/2014/main" id="{006F45F7-D94B-B442-772A-E76FDD2146D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1" name="グループ化 230">
                <a:extLst>
                  <a:ext uri="{FF2B5EF4-FFF2-40B4-BE49-F238E27FC236}">
                    <a16:creationId xmlns:a16="http://schemas.microsoft.com/office/drawing/2014/main" id="{031DD73E-5FAD-D440-7D1A-6991E2842350}"/>
                  </a:ext>
                </a:extLst>
              </p:cNvPr>
              <p:cNvGrpSpPr/>
              <p:nvPr/>
            </p:nvGrpSpPr>
            <p:grpSpPr>
              <a:xfrm>
                <a:off x="330692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37" name="正方形/長方形 236">
                  <a:extLst>
                    <a:ext uri="{FF2B5EF4-FFF2-40B4-BE49-F238E27FC236}">
                      <a16:creationId xmlns:a16="http://schemas.microsoft.com/office/drawing/2014/main" id="{D511B233-2A70-A997-6336-BC94F44A1C1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8" name="四角形: 角を丸くする 237">
                  <a:extLst>
                    <a:ext uri="{FF2B5EF4-FFF2-40B4-BE49-F238E27FC236}">
                      <a16:creationId xmlns:a16="http://schemas.microsoft.com/office/drawing/2014/main" id="{8AB4A68E-0AAC-A4DE-CAFE-695D3FF65968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" name="四角形: 角を丸くする 238">
                  <a:extLst>
                    <a:ext uri="{FF2B5EF4-FFF2-40B4-BE49-F238E27FC236}">
                      <a16:creationId xmlns:a16="http://schemas.microsoft.com/office/drawing/2014/main" id="{ABD6DAC7-8963-8B20-75E5-88667623DA4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0" name="四角形: 角を丸くする 239">
                  <a:extLst>
                    <a:ext uri="{FF2B5EF4-FFF2-40B4-BE49-F238E27FC236}">
                      <a16:creationId xmlns:a16="http://schemas.microsoft.com/office/drawing/2014/main" id="{0B701E83-4D5E-31CE-BE61-625299BA3BC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2" name="グループ化 231">
                <a:extLst>
                  <a:ext uri="{FF2B5EF4-FFF2-40B4-BE49-F238E27FC236}">
                    <a16:creationId xmlns:a16="http://schemas.microsoft.com/office/drawing/2014/main" id="{B02F25B4-4B59-E792-FD96-8EFAAA6BB780}"/>
                  </a:ext>
                </a:extLst>
              </p:cNvPr>
              <p:cNvGrpSpPr/>
              <p:nvPr/>
            </p:nvGrpSpPr>
            <p:grpSpPr>
              <a:xfrm>
                <a:off x="3781192" y="4001526"/>
                <a:ext cx="418642" cy="648000"/>
                <a:chOff x="3196702" y="1320135"/>
                <a:chExt cx="418642" cy="648000"/>
              </a:xfrm>
            </p:grpSpPr>
            <p:sp>
              <p:nvSpPr>
                <p:cNvPr id="233" name="正方形/長方形 232">
                  <a:extLst>
                    <a:ext uri="{FF2B5EF4-FFF2-40B4-BE49-F238E27FC236}">
                      <a16:creationId xmlns:a16="http://schemas.microsoft.com/office/drawing/2014/main" id="{FB67F3B0-266C-EC1C-6B17-8DD7511CBA03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4" name="四角形: 角を丸くする 233">
                  <a:extLst>
                    <a:ext uri="{FF2B5EF4-FFF2-40B4-BE49-F238E27FC236}">
                      <a16:creationId xmlns:a16="http://schemas.microsoft.com/office/drawing/2014/main" id="{82AE387C-0D4D-F7D4-0DC3-059FE17B194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5" name="四角形: 角を丸くする 234">
                  <a:extLst>
                    <a:ext uri="{FF2B5EF4-FFF2-40B4-BE49-F238E27FC236}">
                      <a16:creationId xmlns:a16="http://schemas.microsoft.com/office/drawing/2014/main" id="{D5E3C85B-84D5-5F52-46B3-C641488B233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6" name="四角形: 角を丸くする 235">
                  <a:extLst>
                    <a:ext uri="{FF2B5EF4-FFF2-40B4-BE49-F238E27FC236}">
                      <a16:creationId xmlns:a16="http://schemas.microsoft.com/office/drawing/2014/main" id="{069F8301-B8F8-4A7E-7219-0E5558E9342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320" name="直線コネクタ 319">
            <a:extLst>
              <a:ext uri="{FF2B5EF4-FFF2-40B4-BE49-F238E27FC236}">
                <a16:creationId xmlns:a16="http://schemas.microsoft.com/office/drawing/2014/main" id="{2D1C27D1-20F9-22A1-8F3B-F6EC1A4A1239}"/>
              </a:ext>
            </a:extLst>
          </p:cNvPr>
          <p:cNvCxnSpPr/>
          <p:nvPr/>
        </p:nvCxnSpPr>
        <p:spPr>
          <a:xfrm>
            <a:off x="5230285" y="3021543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直線コネクタ 320">
            <a:extLst>
              <a:ext uri="{FF2B5EF4-FFF2-40B4-BE49-F238E27FC236}">
                <a16:creationId xmlns:a16="http://schemas.microsoft.com/office/drawing/2014/main" id="{40EE5A83-1346-7BEC-BE5B-8EF42B2D48CE}"/>
              </a:ext>
            </a:extLst>
          </p:cNvPr>
          <p:cNvCxnSpPr/>
          <p:nvPr/>
        </p:nvCxnSpPr>
        <p:spPr>
          <a:xfrm>
            <a:off x="5110950" y="3677526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直線コネクタ 321">
            <a:extLst>
              <a:ext uri="{FF2B5EF4-FFF2-40B4-BE49-F238E27FC236}">
                <a16:creationId xmlns:a16="http://schemas.microsoft.com/office/drawing/2014/main" id="{DE7E6553-BC54-4CD2-0475-3E8C343D3B8D}"/>
              </a:ext>
            </a:extLst>
          </p:cNvPr>
          <p:cNvCxnSpPr/>
          <p:nvPr/>
        </p:nvCxnSpPr>
        <p:spPr>
          <a:xfrm>
            <a:off x="5108755" y="4657163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テキスト ボックス 322">
            <a:extLst>
              <a:ext uri="{FF2B5EF4-FFF2-40B4-BE49-F238E27FC236}">
                <a16:creationId xmlns:a16="http://schemas.microsoft.com/office/drawing/2014/main" id="{7E1C3B5D-EC6C-7435-67DB-B542E6A8BFF1}"/>
              </a:ext>
            </a:extLst>
          </p:cNvPr>
          <p:cNvSpPr txBox="1"/>
          <p:nvPr/>
        </p:nvSpPr>
        <p:spPr>
          <a:xfrm>
            <a:off x="5029124" y="2691508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324" name="テキスト ボックス 323">
            <a:extLst>
              <a:ext uri="{FF2B5EF4-FFF2-40B4-BE49-F238E27FC236}">
                <a16:creationId xmlns:a16="http://schemas.microsoft.com/office/drawing/2014/main" id="{6AF7F5B2-F679-1837-6DD3-255589137EE3}"/>
              </a:ext>
            </a:extLst>
          </p:cNvPr>
          <p:cNvSpPr txBox="1"/>
          <p:nvPr/>
        </p:nvSpPr>
        <p:spPr>
          <a:xfrm>
            <a:off x="5155520" y="288534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70cm</a:t>
            </a:r>
            <a:endParaRPr kumimoji="1" lang="ja-JP" altLang="en-US" sz="700" dirty="0"/>
          </a:p>
        </p:txBody>
      </p:sp>
      <p:sp>
        <p:nvSpPr>
          <p:cNvPr id="325" name="テキスト ボックス 324">
            <a:extLst>
              <a:ext uri="{FF2B5EF4-FFF2-40B4-BE49-F238E27FC236}">
                <a16:creationId xmlns:a16="http://schemas.microsoft.com/office/drawing/2014/main" id="{C79C5112-EC67-2B61-4722-3BB1940CC057}"/>
              </a:ext>
            </a:extLst>
          </p:cNvPr>
          <p:cNvSpPr txBox="1"/>
          <p:nvPr/>
        </p:nvSpPr>
        <p:spPr>
          <a:xfrm>
            <a:off x="5029004" y="373829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326" name="テキスト ボックス 325">
            <a:extLst>
              <a:ext uri="{FF2B5EF4-FFF2-40B4-BE49-F238E27FC236}">
                <a16:creationId xmlns:a16="http://schemas.microsoft.com/office/drawing/2014/main" id="{2595B830-C503-B471-EC27-D721474F7572}"/>
              </a:ext>
            </a:extLst>
          </p:cNvPr>
          <p:cNvSpPr txBox="1"/>
          <p:nvPr/>
        </p:nvSpPr>
        <p:spPr>
          <a:xfrm>
            <a:off x="5025193" y="4724739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327" name="テキスト ボックス 326">
            <a:extLst>
              <a:ext uri="{FF2B5EF4-FFF2-40B4-BE49-F238E27FC236}">
                <a16:creationId xmlns:a16="http://schemas.microsoft.com/office/drawing/2014/main" id="{C599EAE2-54F7-7BE4-AEAC-59615D3E31DC}"/>
              </a:ext>
            </a:extLst>
          </p:cNvPr>
          <p:cNvSpPr txBox="1"/>
          <p:nvPr/>
        </p:nvSpPr>
        <p:spPr>
          <a:xfrm>
            <a:off x="5030495" y="5755252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grpSp>
        <p:nvGrpSpPr>
          <p:cNvPr id="394" name="グループ化 393">
            <a:extLst>
              <a:ext uri="{FF2B5EF4-FFF2-40B4-BE49-F238E27FC236}">
                <a16:creationId xmlns:a16="http://schemas.microsoft.com/office/drawing/2014/main" id="{78AD38D2-1021-7F29-6383-B03AB1B7F366}"/>
              </a:ext>
            </a:extLst>
          </p:cNvPr>
          <p:cNvGrpSpPr/>
          <p:nvPr/>
        </p:nvGrpSpPr>
        <p:grpSpPr>
          <a:xfrm>
            <a:off x="8111883" y="3078068"/>
            <a:ext cx="1378865" cy="2349982"/>
            <a:chOff x="8059868" y="2962105"/>
            <a:chExt cx="1378865" cy="2349982"/>
          </a:xfrm>
        </p:grpSpPr>
        <p:grpSp>
          <p:nvGrpSpPr>
            <p:cNvPr id="346" name="グループ化 345">
              <a:extLst>
                <a:ext uri="{FF2B5EF4-FFF2-40B4-BE49-F238E27FC236}">
                  <a16:creationId xmlns:a16="http://schemas.microsoft.com/office/drawing/2014/main" id="{AFA25E62-A766-4799-44FB-3A807578290E}"/>
                </a:ext>
              </a:extLst>
            </p:cNvPr>
            <p:cNvGrpSpPr/>
            <p:nvPr/>
          </p:nvGrpSpPr>
          <p:grpSpPr>
            <a:xfrm>
              <a:off x="8481115" y="2962105"/>
              <a:ext cx="540000" cy="418642"/>
              <a:chOff x="7699541" y="1535028"/>
              <a:chExt cx="540000" cy="418642"/>
            </a:xfrm>
          </p:grpSpPr>
          <p:sp>
            <p:nvSpPr>
              <p:cNvPr id="342" name="正方形/長方形 341">
                <a:extLst>
                  <a:ext uri="{FF2B5EF4-FFF2-40B4-BE49-F238E27FC236}">
                    <a16:creationId xmlns:a16="http://schemas.microsoft.com/office/drawing/2014/main" id="{012A80C8-B9EB-AAD7-02E3-F3016EDFC35D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3" name="四角形: 角を丸くする 342">
                <a:extLst>
                  <a:ext uri="{FF2B5EF4-FFF2-40B4-BE49-F238E27FC236}">
                    <a16:creationId xmlns:a16="http://schemas.microsoft.com/office/drawing/2014/main" id="{4DB09077-B101-5E75-E44E-DC05EA0757D2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4" name="四角形: 角を丸くする 343">
                <a:extLst>
                  <a:ext uri="{FF2B5EF4-FFF2-40B4-BE49-F238E27FC236}">
                    <a16:creationId xmlns:a16="http://schemas.microsoft.com/office/drawing/2014/main" id="{1274B076-D02D-8502-75D9-F020AF3947B7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61" name="グループ化 360">
              <a:extLst>
                <a:ext uri="{FF2B5EF4-FFF2-40B4-BE49-F238E27FC236}">
                  <a16:creationId xmlns:a16="http://schemas.microsoft.com/office/drawing/2014/main" id="{4B5B4623-83DB-281F-1FE0-D252CBA7750B}"/>
                </a:ext>
              </a:extLst>
            </p:cNvPr>
            <p:cNvGrpSpPr/>
            <p:nvPr/>
          </p:nvGrpSpPr>
          <p:grpSpPr>
            <a:xfrm>
              <a:off x="8059868" y="3165023"/>
              <a:ext cx="419407" cy="1943414"/>
              <a:chOff x="8059868" y="3165023"/>
              <a:chExt cx="419407" cy="1943414"/>
            </a:xfrm>
          </p:grpSpPr>
          <p:grpSp>
            <p:nvGrpSpPr>
              <p:cNvPr id="333" name="グループ化 332">
                <a:extLst>
                  <a:ext uri="{FF2B5EF4-FFF2-40B4-BE49-F238E27FC236}">
                    <a16:creationId xmlns:a16="http://schemas.microsoft.com/office/drawing/2014/main" id="{497A6843-8D9A-67C4-72C0-C5A57E609CB5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334" name="正方形/長方形 333">
                  <a:extLst>
                    <a:ext uri="{FF2B5EF4-FFF2-40B4-BE49-F238E27FC236}">
                      <a16:creationId xmlns:a16="http://schemas.microsoft.com/office/drawing/2014/main" id="{92955D8A-D64C-568E-EBC1-3DBC89D75480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5" name="四角形: 角を丸くする 334">
                  <a:extLst>
                    <a:ext uri="{FF2B5EF4-FFF2-40B4-BE49-F238E27FC236}">
                      <a16:creationId xmlns:a16="http://schemas.microsoft.com/office/drawing/2014/main" id="{60E985F4-B4D8-D72E-23DB-88FE738FB0A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" name="四角形: 角を丸くする 335">
                  <a:extLst>
                    <a:ext uri="{FF2B5EF4-FFF2-40B4-BE49-F238E27FC236}">
                      <a16:creationId xmlns:a16="http://schemas.microsoft.com/office/drawing/2014/main" id="{0231CB60-7483-543A-D8AB-6CED6774653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" name="四角形: 角を丸くする 336">
                  <a:extLst>
                    <a:ext uri="{FF2B5EF4-FFF2-40B4-BE49-F238E27FC236}">
                      <a16:creationId xmlns:a16="http://schemas.microsoft.com/office/drawing/2014/main" id="{A5AD5D09-076E-BE6E-6FE8-B6F53B03AC6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47" name="グループ化 346">
                <a:extLst>
                  <a:ext uri="{FF2B5EF4-FFF2-40B4-BE49-F238E27FC236}">
                    <a16:creationId xmlns:a16="http://schemas.microsoft.com/office/drawing/2014/main" id="{1772DC3D-E0D0-3E9A-494D-031499F34D83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348" name="正方形/長方形 347">
                  <a:extLst>
                    <a:ext uri="{FF2B5EF4-FFF2-40B4-BE49-F238E27FC236}">
                      <a16:creationId xmlns:a16="http://schemas.microsoft.com/office/drawing/2014/main" id="{D5FB1C19-52ED-1A4B-913F-7FEFBEFFEC8F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9" name="四角形: 角を丸くする 348">
                  <a:extLst>
                    <a:ext uri="{FF2B5EF4-FFF2-40B4-BE49-F238E27FC236}">
                      <a16:creationId xmlns:a16="http://schemas.microsoft.com/office/drawing/2014/main" id="{77DC2D28-4888-1F2B-D9F0-9D4C90960CD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0" name="四角形: 角を丸くする 349">
                  <a:extLst>
                    <a:ext uri="{FF2B5EF4-FFF2-40B4-BE49-F238E27FC236}">
                      <a16:creationId xmlns:a16="http://schemas.microsoft.com/office/drawing/2014/main" id="{883DA1E1-413B-0D4C-9F2F-79A27015D63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1" name="四角形: 角を丸くする 350">
                  <a:extLst>
                    <a:ext uri="{FF2B5EF4-FFF2-40B4-BE49-F238E27FC236}">
                      <a16:creationId xmlns:a16="http://schemas.microsoft.com/office/drawing/2014/main" id="{21905C97-F53B-6017-B7D0-32D157CA112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52" name="グループ化 351">
                <a:extLst>
                  <a:ext uri="{FF2B5EF4-FFF2-40B4-BE49-F238E27FC236}">
                    <a16:creationId xmlns:a16="http://schemas.microsoft.com/office/drawing/2014/main" id="{6B43557A-E63C-B39D-6E80-B572A7F5AD2F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353" name="正方形/長方形 352">
                  <a:extLst>
                    <a:ext uri="{FF2B5EF4-FFF2-40B4-BE49-F238E27FC236}">
                      <a16:creationId xmlns:a16="http://schemas.microsoft.com/office/drawing/2014/main" id="{2FE69359-C471-7E50-C3BB-30C72E64DEB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4" name="四角形: 角を丸くする 353">
                  <a:extLst>
                    <a:ext uri="{FF2B5EF4-FFF2-40B4-BE49-F238E27FC236}">
                      <a16:creationId xmlns:a16="http://schemas.microsoft.com/office/drawing/2014/main" id="{FADFC2AC-FBA1-49F9-5060-B2059F28D0DE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5" name="四角形: 角を丸くする 354">
                  <a:extLst>
                    <a:ext uri="{FF2B5EF4-FFF2-40B4-BE49-F238E27FC236}">
                      <a16:creationId xmlns:a16="http://schemas.microsoft.com/office/drawing/2014/main" id="{47DB6F67-9082-CC37-1CE3-EAC8A829196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6" name="四角形: 角を丸くする 355">
                  <a:extLst>
                    <a:ext uri="{FF2B5EF4-FFF2-40B4-BE49-F238E27FC236}">
                      <a16:creationId xmlns:a16="http://schemas.microsoft.com/office/drawing/2014/main" id="{B87C508B-D3B3-76CB-AEB4-FCD2E559D10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57" name="グループ化 356">
              <a:extLst>
                <a:ext uri="{FF2B5EF4-FFF2-40B4-BE49-F238E27FC236}">
                  <a16:creationId xmlns:a16="http://schemas.microsoft.com/office/drawing/2014/main" id="{3A2542C4-9657-1491-911F-CB800457FE3C}"/>
                </a:ext>
              </a:extLst>
            </p:cNvPr>
            <p:cNvGrpSpPr/>
            <p:nvPr/>
          </p:nvGrpSpPr>
          <p:grpSpPr>
            <a:xfrm rot="10800000">
              <a:off x="8478452" y="4893445"/>
              <a:ext cx="540000" cy="418642"/>
              <a:chOff x="7699541" y="1535028"/>
              <a:chExt cx="540000" cy="418642"/>
            </a:xfrm>
          </p:grpSpPr>
          <p:sp>
            <p:nvSpPr>
              <p:cNvPr id="358" name="正方形/長方形 357">
                <a:extLst>
                  <a:ext uri="{FF2B5EF4-FFF2-40B4-BE49-F238E27FC236}">
                    <a16:creationId xmlns:a16="http://schemas.microsoft.com/office/drawing/2014/main" id="{90B9512F-FE3B-A66A-8839-5EA75BD2AF77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9" name="四角形: 角を丸くする 358">
                <a:extLst>
                  <a:ext uri="{FF2B5EF4-FFF2-40B4-BE49-F238E27FC236}">
                    <a16:creationId xmlns:a16="http://schemas.microsoft.com/office/drawing/2014/main" id="{DC2DAC46-6FDB-BABA-2107-DB1241FBE097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0" name="四角形: 角を丸くする 359">
                <a:extLst>
                  <a:ext uri="{FF2B5EF4-FFF2-40B4-BE49-F238E27FC236}">
                    <a16:creationId xmlns:a16="http://schemas.microsoft.com/office/drawing/2014/main" id="{BCA363ED-A8CB-DE9A-F9D0-EA5636C5BBA4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78" name="グループ化 377">
              <a:extLst>
                <a:ext uri="{FF2B5EF4-FFF2-40B4-BE49-F238E27FC236}">
                  <a16:creationId xmlns:a16="http://schemas.microsoft.com/office/drawing/2014/main" id="{5925154D-4210-2905-1CF4-0A83087530A5}"/>
                </a:ext>
              </a:extLst>
            </p:cNvPr>
            <p:cNvGrpSpPr/>
            <p:nvPr/>
          </p:nvGrpSpPr>
          <p:grpSpPr>
            <a:xfrm rot="10800000">
              <a:off x="9019326" y="3164149"/>
              <a:ext cx="419407" cy="1943414"/>
              <a:chOff x="8059868" y="3165023"/>
              <a:chExt cx="419407" cy="1943414"/>
            </a:xfrm>
          </p:grpSpPr>
          <p:grpSp>
            <p:nvGrpSpPr>
              <p:cNvPr id="379" name="グループ化 378">
                <a:extLst>
                  <a:ext uri="{FF2B5EF4-FFF2-40B4-BE49-F238E27FC236}">
                    <a16:creationId xmlns:a16="http://schemas.microsoft.com/office/drawing/2014/main" id="{252CE0E8-08F9-FC1F-A726-FFEF8FDC83B0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390" name="正方形/長方形 389">
                  <a:extLst>
                    <a:ext uri="{FF2B5EF4-FFF2-40B4-BE49-F238E27FC236}">
                      <a16:creationId xmlns:a16="http://schemas.microsoft.com/office/drawing/2014/main" id="{F3D5147F-DACD-F279-15AE-A9279AE70AF0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1" name="四角形: 角を丸くする 390">
                  <a:extLst>
                    <a:ext uri="{FF2B5EF4-FFF2-40B4-BE49-F238E27FC236}">
                      <a16:creationId xmlns:a16="http://schemas.microsoft.com/office/drawing/2014/main" id="{2CBED1A0-1715-912D-5166-2E3E677127B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2" name="四角形: 角を丸くする 391">
                  <a:extLst>
                    <a:ext uri="{FF2B5EF4-FFF2-40B4-BE49-F238E27FC236}">
                      <a16:creationId xmlns:a16="http://schemas.microsoft.com/office/drawing/2014/main" id="{78EB9BF8-3A42-DDB7-147B-165BF23DEBFF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3" name="四角形: 角を丸くする 392">
                  <a:extLst>
                    <a:ext uri="{FF2B5EF4-FFF2-40B4-BE49-F238E27FC236}">
                      <a16:creationId xmlns:a16="http://schemas.microsoft.com/office/drawing/2014/main" id="{D388CAB9-AC4E-018E-8EEB-93CE98EEAD0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0" name="グループ化 379">
                <a:extLst>
                  <a:ext uri="{FF2B5EF4-FFF2-40B4-BE49-F238E27FC236}">
                    <a16:creationId xmlns:a16="http://schemas.microsoft.com/office/drawing/2014/main" id="{43A865C0-296D-8058-DDB9-DC4DFF2F0E11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386" name="正方形/長方形 385">
                  <a:extLst>
                    <a:ext uri="{FF2B5EF4-FFF2-40B4-BE49-F238E27FC236}">
                      <a16:creationId xmlns:a16="http://schemas.microsoft.com/office/drawing/2014/main" id="{8DC4526E-EB64-F6A5-627B-288DB8CD5DA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7" name="四角形: 角を丸くする 386">
                  <a:extLst>
                    <a:ext uri="{FF2B5EF4-FFF2-40B4-BE49-F238E27FC236}">
                      <a16:creationId xmlns:a16="http://schemas.microsoft.com/office/drawing/2014/main" id="{40D670CD-26BD-E8C1-0B04-3D6B621DB18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8" name="四角形: 角を丸くする 387">
                  <a:extLst>
                    <a:ext uri="{FF2B5EF4-FFF2-40B4-BE49-F238E27FC236}">
                      <a16:creationId xmlns:a16="http://schemas.microsoft.com/office/drawing/2014/main" id="{02BB9F55-8729-49C2-6170-BB9CF54A09B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9" name="四角形: 角を丸くする 388">
                  <a:extLst>
                    <a:ext uri="{FF2B5EF4-FFF2-40B4-BE49-F238E27FC236}">
                      <a16:creationId xmlns:a16="http://schemas.microsoft.com/office/drawing/2014/main" id="{226E6BEB-FC0A-F2C6-E73C-3A24C62F4000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1" name="グループ化 380">
                <a:extLst>
                  <a:ext uri="{FF2B5EF4-FFF2-40B4-BE49-F238E27FC236}">
                    <a16:creationId xmlns:a16="http://schemas.microsoft.com/office/drawing/2014/main" id="{9B421261-C1BC-1E4D-ED22-E921372BA2FB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382" name="正方形/長方形 381">
                  <a:extLst>
                    <a:ext uri="{FF2B5EF4-FFF2-40B4-BE49-F238E27FC236}">
                      <a16:creationId xmlns:a16="http://schemas.microsoft.com/office/drawing/2014/main" id="{7168688A-AA47-CA2A-C818-95A72F9EFC3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3" name="四角形: 角を丸くする 382">
                  <a:extLst>
                    <a:ext uri="{FF2B5EF4-FFF2-40B4-BE49-F238E27FC236}">
                      <a16:creationId xmlns:a16="http://schemas.microsoft.com/office/drawing/2014/main" id="{1511228E-869A-5211-4BB8-3CAC3982E88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4" name="四角形: 角を丸くする 383">
                  <a:extLst>
                    <a:ext uri="{FF2B5EF4-FFF2-40B4-BE49-F238E27FC236}">
                      <a16:creationId xmlns:a16="http://schemas.microsoft.com/office/drawing/2014/main" id="{84AB7608-19E4-9515-5F91-2C67F6790C4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5" name="四角形: 角を丸くする 384">
                  <a:extLst>
                    <a:ext uri="{FF2B5EF4-FFF2-40B4-BE49-F238E27FC236}">
                      <a16:creationId xmlns:a16="http://schemas.microsoft.com/office/drawing/2014/main" id="{C01E06D3-C895-1A93-B271-2AFB26882A6E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436" name="グループ化 435">
            <a:extLst>
              <a:ext uri="{FF2B5EF4-FFF2-40B4-BE49-F238E27FC236}">
                <a16:creationId xmlns:a16="http://schemas.microsoft.com/office/drawing/2014/main" id="{37C913A5-8B0E-A1A7-73D3-3606B5B1FDBA}"/>
              </a:ext>
            </a:extLst>
          </p:cNvPr>
          <p:cNvGrpSpPr/>
          <p:nvPr/>
        </p:nvGrpSpPr>
        <p:grpSpPr>
          <a:xfrm>
            <a:off x="9925771" y="3078068"/>
            <a:ext cx="1378865" cy="2349982"/>
            <a:chOff x="8059868" y="2962105"/>
            <a:chExt cx="1378865" cy="2349982"/>
          </a:xfrm>
        </p:grpSpPr>
        <p:grpSp>
          <p:nvGrpSpPr>
            <p:cNvPr id="437" name="グループ化 436">
              <a:extLst>
                <a:ext uri="{FF2B5EF4-FFF2-40B4-BE49-F238E27FC236}">
                  <a16:creationId xmlns:a16="http://schemas.microsoft.com/office/drawing/2014/main" id="{10545FC4-229D-4AC1-5FA3-34195774CFEB}"/>
                </a:ext>
              </a:extLst>
            </p:cNvPr>
            <p:cNvGrpSpPr/>
            <p:nvPr/>
          </p:nvGrpSpPr>
          <p:grpSpPr>
            <a:xfrm>
              <a:off x="8481115" y="2962105"/>
              <a:ext cx="540000" cy="418642"/>
              <a:chOff x="7699541" y="1535028"/>
              <a:chExt cx="540000" cy="418642"/>
            </a:xfrm>
          </p:grpSpPr>
          <p:sp>
            <p:nvSpPr>
              <p:cNvPr id="474" name="正方形/長方形 473">
                <a:extLst>
                  <a:ext uri="{FF2B5EF4-FFF2-40B4-BE49-F238E27FC236}">
                    <a16:creationId xmlns:a16="http://schemas.microsoft.com/office/drawing/2014/main" id="{4A1241D2-CDA0-79C7-7798-CDB8B26F4E95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5" name="四角形: 角を丸くする 474">
                <a:extLst>
                  <a:ext uri="{FF2B5EF4-FFF2-40B4-BE49-F238E27FC236}">
                    <a16:creationId xmlns:a16="http://schemas.microsoft.com/office/drawing/2014/main" id="{A85A8616-74BF-4CFE-AB8A-55147D88453A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6" name="四角形: 角を丸くする 475">
                <a:extLst>
                  <a:ext uri="{FF2B5EF4-FFF2-40B4-BE49-F238E27FC236}">
                    <a16:creationId xmlns:a16="http://schemas.microsoft.com/office/drawing/2014/main" id="{E6051756-4173-7AD0-F80C-906EAD7C240A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8" name="グループ化 437">
              <a:extLst>
                <a:ext uri="{FF2B5EF4-FFF2-40B4-BE49-F238E27FC236}">
                  <a16:creationId xmlns:a16="http://schemas.microsoft.com/office/drawing/2014/main" id="{5AA6DBC0-B8D3-9216-9296-F71D3227C392}"/>
                </a:ext>
              </a:extLst>
            </p:cNvPr>
            <p:cNvGrpSpPr/>
            <p:nvPr/>
          </p:nvGrpSpPr>
          <p:grpSpPr>
            <a:xfrm>
              <a:off x="8059868" y="3165023"/>
              <a:ext cx="419407" cy="1943414"/>
              <a:chOff x="8059868" y="3165023"/>
              <a:chExt cx="419407" cy="1943414"/>
            </a:xfrm>
          </p:grpSpPr>
          <p:grpSp>
            <p:nvGrpSpPr>
              <p:cNvPr id="459" name="グループ化 458">
                <a:extLst>
                  <a:ext uri="{FF2B5EF4-FFF2-40B4-BE49-F238E27FC236}">
                    <a16:creationId xmlns:a16="http://schemas.microsoft.com/office/drawing/2014/main" id="{89DAC2C7-5823-5157-3A07-2F3DFA3BA654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470" name="正方形/長方形 469">
                  <a:extLst>
                    <a:ext uri="{FF2B5EF4-FFF2-40B4-BE49-F238E27FC236}">
                      <a16:creationId xmlns:a16="http://schemas.microsoft.com/office/drawing/2014/main" id="{D631A2C0-6B52-FA3E-16C1-7A216442B13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1" name="四角形: 角を丸くする 470">
                  <a:extLst>
                    <a:ext uri="{FF2B5EF4-FFF2-40B4-BE49-F238E27FC236}">
                      <a16:creationId xmlns:a16="http://schemas.microsoft.com/office/drawing/2014/main" id="{12060305-DD23-0F4A-53D2-7AA80969AAE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2" name="四角形: 角を丸くする 471">
                  <a:extLst>
                    <a:ext uri="{FF2B5EF4-FFF2-40B4-BE49-F238E27FC236}">
                      <a16:creationId xmlns:a16="http://schemas.microsoft.com/office/drawing/2014/main" id="{25BBBA51-E2FB-B55E-AE96-B577CE5D1E9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3" name="四角形: 角を丸くする 472">
                  <a:extLst>
                    <a:ext uri="{FF2B5EF4-FFF2-40B4-BE49-F238E27FC236}">
                      <a16:creationId xmlns:a16="http://schemas.microsoft.com/office/drawing/2014/main" id="{E3ECF583-3E34-7A82-9781-38FD29E4E54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0" name="グループ化 459">
                <a:extLst>
                  <a:ext uri="{FF2B5EF4-FFF2-40B4-BE49-F238E27FC236}">
                    <a16:creationId xmlns:a16="http://schemas.microsoft.com/office/drawing/2014/main" id="{E5CEA4F9-F519-25CF-EB21-12E8213703DA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466" name="正方形/長方形 465">
                  <a:extLst>
                    <a:ext uri="{FF2B5EF4-FFF2-40B4-BE49-F238E27FC236}">
                      <a16:creationId xmlns:a16="http://schemas.microsoft.com/office/drawing/2014/main" id="{DCAC6B94-17DF-E6AD-F0FA-6A3F02A1359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7" name="四角形: 角を丸くする 466">
                  <a:extLst>
                    <a:ext uri="{FF2B5EF4-FFF2-40B4-BE49-F238E27FC236}">
                      <a16:creationId xmlns:a16="http://schemas.microsoft.com/office/drawing/2014/main" id="{F9CB5E2E-17D1-3A69-C6C6-B036C7F8AFC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8" name="四角形: 角を丸くする 467">
                  <a:extLst>
                    <a:ext uri="{FF2B5EF4-FFF2-40B4-BE49-F238E27FC236}">
                      <a16:creationId xmlns:a16="http://schemas.microsoft.com/office/drawing/2014/main" id="{E986B133-3CD5-463B-DDCE-ED3402070C9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9" name="四角形: 角を丸くする 468">
                  <a:extLst>
                    <a:ext uri="{FF2B5EF4-FFF2-40B4-BE49-F238E27FC236}">
                      <a16:creationId xmlns:a16="http://schemas.microsoft.com/office/drawing/2014/main" id="{183794D5-B0E2-7878-8886-A003D815803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1" name="グループ化 460">
                <a:extLst>
                  <a:ext uri="{FF2B5EF4-FFF2-40B4-BE49-F238E27FC236}">
                    <a16:creationId xmlns:a16="http://schemas.microsoft.com/office/drawing/2014/main" id="{24A6FCAE-85FF-7846-4D83-83C315C4E3DD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462" name="正方形/長方形 461">
                  <a:extLst>
                    <a:ext uri="{FF2B5EF4-FFF2-40B4-BE49-F238E27FC236}">
                      <a16:creationId xmlns:a16="http://schemas.microsoft.com/office/drawing/2014/main" id="{769AAAA1-DFA5-A03D-B3CE-1D4D9F86B4A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3" name="四角形: 角を丸くする 462">
                  <a:extLst>
                    <a:ext uri="{FF2B5EF4-FFF2-40B4-BE49-F238E27FC236}">
                      <a16:creationId xmlns:a16="http://schemas.microsoft.com/office/drawing/2014/main" id="{3A5BE867-54C6-2FCE-C2EA-25E2E26CB51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4" name="四角形: 角を丸くする 463">
                  <a:extLst>
                    <a:ext uri="{FF2B5EF4-FFF2-40B4-BE49-F238E27FC236}">
                      <a16:creationId xmlns:a16="http://schemas.microsoft.com/office/drawing/2014/main" id="{31456821-CAAB-69A0-F5D8-CFC00BDB3A2E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四角形: 角を丸くする 464">
                  <a:extLst>
                    <a:ext uri="{FF2B5EF4-FFF2-40B4-BE49-F238E27FC236}">
                      <a16:creationId xmlns:a16="http://schemas.microsoft.com/office/drawing/2014/main" id="{2D7E3148-79DE-4300-1040-5E6F8A456F2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39" name="グループ化 438">
              <a:extLst>
                <a:ext uri="{FF2B5EF4-FFF2-40B4-BE49-F238E27FC236}">
                  <a16:creationId xmlns:a16="http://schemas.microsoft.com/office/drawing/2014/main" id="{CE8D7029-62AA-4A71-9ED4-E45D1F131492}"/>
                </a:ext>
              </a:extLst>
            </p:cNvPr>
            <p:cNvGrpSpPr/>
            <p:nvPr/>
          </p:nvGrpSpPr>
          <p:grpSpPr>
            <a:xfrm rot="10800000">
              <a:off x="8478452" y="4893445"/>
              <a:ext cx="540000" cy="418642"/>
              <a:chOff x="7699541" y="1535028"/>
              <a:chExt cx="540000" cy="418642"/>
            </a:xfrm>
          </p:grpSpPr>
          <p:sp>
            <p:nvSpPr>
              <p:cNvPr id="456" name="正方形/長方形 455">
                <a:extLst>
                  <a:ext uri="{FF2B5EF4-FFF2-40B4-BE49-F238E27FC236}">
                    <a16:creationId xmlns:a16="http://schemas.microsoft.com/office/drawing/2014/main" id="{2C064603-BFC2-798C-8304-A1AADAA2A70E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7" name="四角形: 角を丸くする 456">
                <a:extLst>
                  <a:ext uri="{FF2B5EF4-FFF2-40B4-BE49-F238E27FC236}">
                    <a16:creationId xmlns:a16="http://schemas.microsoft.com/office/drawing/2014/main" id="{B0525A7D-5ECB-B266-4A2B-B93427441D31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8" name="四角形: 角を丸くする 457">
                <a:extLst>
                  <a:ext uri="{FF2B5EF4-FFF2-40B4-BE49-F238E27FC236}">
                    <a16:creationId xmlns:a16="http://schemas.microsoft.com/office/drawing/2014/main" id="{6FC5BC06-225B-12C0-3900-2CF5896FB649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0" name="グループ化 439">
              <a:extLst>
                <a:ext uri="{FF2B5EF4-FFF2-40B4-BE49-F238E27FC236}">
                  <a16:creationId xmlns:a16="http://schemas.microsoft.com/office/drawing/2014/main" id="{437F3A34-B081-7B7A-225E-FD3153DABA87}"/>
                </a:ext>
              </a:extLst>
            </p:cNvPr>
            <p:cNvGrpSpPr/>
            <p:nvPr/>
          </p:nvGrpSpPr>
          <p:grpSpPr>
            <a:xfrm rot="10800000">
              <a:off x="9019326" y="3164149"/>
              <a:ext cx="419407" cy="1943414"/>
              <a:chOff x="8059868" y="3165023"/>
              <a:chExt cx="419407" cy="1943414"/>
            </a:xfrm>
          </p:grpSpPr>
          <p:grpSp>
            <p:nvGrpSpPr>
              <p:cNvPr id="441" name="グループ化 440">
                <a:extLst>
                  <a:ext uri="{FF2B5EF4-FFF2-40B4-BE49-F238E27FC236}">
                    <a16:creationId xmlns:a16="http://schemas.microsoft.com/office/drawing/2014/main" id="{4496BEE6-5CBC-C3EB-9131-252ECE2729BC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452" name="正方形/長方形 451">
                  <a:extLst>
                    <a:ext uri="{FF2B5EF4-FFF2-40B4-BE49-F238E27FC236}">
                      <a16:creationId xmlns:a16="http://schemas.microsoft.com/office/drawing/2014/main" id="{DEFFA35D-9ADF-223D-1695-1EA0107065B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3" name="四角形: 角を丸くする 452">
                  <a:extLst>
                    <a:ext uri="{FF2B5EF4-FFF2-40B4-BE49-F238E27FC236}">
                      <a16:creationId xmlns:a16="http://schemas.microsoft.com/office/drawing/2014/main" id="{472076A1-46F2-297C-D06B-4993EAF2000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4" name="四角形: 角を丸くする 453">
                  <a:extLst>
                    <a:ext uri="{FF2B5EF4-FFF2-40B4-BE49-F238E27FC236}">
                      <a16:creationId xmlns:a16="http://schemas.microsoft.com/office/drawing/2014/main" id="{12952F80-821A-D906-B1A8-800E5741CD6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5" name="四角形: 角を丸くする 454">
                  <a:extLst>
                    <a:ext uri="{FF2B5EF4-FFF2-40B4-BE49-F238E27FC236}">
                      <a16:creationId xmlns:a16="http://schemas.microsoft.com/office/drawing/2014/main" id="{8DFA8C24-C704-03CB-CBF9-A40C0DAED51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2" name="グループ化 441">
                <a:extLst>
                  <a:ext uri="{FF2B5EF4-FFF2-40B4-BE49-F238E27FC236}">
                    <a16:creationId xmlns:a16="http://schemas.microsoft.com/office/drawing/2014/main" id="{D0CFB66A-11C6-563D-9A23-EEA2FB0C1269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448" name="正方形/長方形 447">
                  <a:extLst>
                    <a:ext uri="{FF2B5EF4-FFF2-40B4-BE49-F238E27FC236}">
                      <a16:creationId xmlns:a16="http://schemas.microsoft.com/office/drawing/2014/main" id="{8F0485A6-EE76-0CEB-FC9C-E215D220C9C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9" name="四角形: 角を丸くする 448">
                  <a:extLst>
                    <a:ext uri="{FF2B5EF4-FFF2-40B4-BE49-F238E27FC236}">
                      <a16:creationId xmlns:a16="http://schemas.microsoft.com/office/drawing/2014/main" id="{8D18E96B-D5C1-6E6E-582D-99BEFF2BBA30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0" name="四角形: 角を丸くする 449">
                  <a:extLst>
                    <a:ext uri="{FF2B5EF4-FFF2-40B4-BE49-F238E27FC236}">
                      <a16:creationId xmlns:a16="http://schemas.microsoft.com/office/drawing/2014/main" id="{B8E60CED-2EB5-BE1A-77F8-D23DEE09330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1" name="四角形: 角を丸くする 450">
                  <a:extLst>
                    <a:ext uri="{FF2B5EF4-FFF2-40B4-BE49-F238E27FC236}">
                      <a16:creationId xmlns:a16="http://schemas.microsoft.com/office/drawing/2014/main" id="{A555C49D-1914-FA6E-4A1C-2B1CF6734DC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3" name="グループ化 442">
                <a:extLst>
                  <a:ext uri="{FF2B5EF4-FFF2-40B4-BE49-F238E27FC236}">
                    <a16:creationId xmlns:a16="http://schemas.microsoft.com/office/drawing/2014/main" id="{0A68031E-57E4-691A-04AC-CF98F82D7791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444" name="正方形/長方形 443">
                  <a:extLst>
                    <a:ext uri="{FF2B5EF4-FFF2-40B4-BE49-F238E27FC236}">
                      <a16:creationId xmlns:a16="http://schemas.microsoft.com/office/drawing/2014/main" id="{E4C39776-8342-3DFD-77EF-E63D19A0D5C2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5" name="四角形: 角を丸くする 444">
                  <a:extLst>
                    <a:ext uri="{FF2B5EF4-FFF2-40B4-BE49-F238E27FC236}">
                      <a16:creationId xmlns:a16="http://schemas.microsoft.com/office/drawing/2014/main" id="{BE5C4BF4-04E9-4437-8F3F-48F3F78114D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6" name="四角形: 角を丸くする 445">
                  <a:extLst>
                    <a:ext uri="{FF2B5EF4-FFF2-40B4-BE49-F238E27FC236}">
                      <a16:creationId xmlns:a16="http://schemas.microsoft.com/office/drawing/2014/main" id="{7E6B130B-CF8A-DEA8-C6D6-2FE9C3216A5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7" name="四角形: 角を丸くする 446">
                  <a:extLst>
                    <a:ext uri="{FF2B5EF4-FFF2-40B4-BE49-F238E27FC236}">
                      <a16:creationId xmlns:a16="http://schemas.microsoft.com/office/drawing/2014/main" id="{2AF0F9BB-CE33-1422-04C6-590D5F367FC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477" name="テキスト ボックス 476">
            <a:extLst>
              <a:ext uri="{FF2B5EF4-FFF2-40B4-BE49-F238E27FC236}">
                <a16:creationId xmlns:a16="http://schemas.microsoft.com/office/drawing/2014/main" id="{459FA0EB-2A42-EA61-907D-2B05041C5B65}"/>
              </a:ext>
            </a:extLst>
          </p:cNvPr>
          <p:cNvSpPr txBox="1"/>
          <p:nvPr/>
        </p:nvSpPr>
        <p:spPr>
          <a:xfrm>
            <a:off x="3696056" y="3283072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220cm</a:t>
            </a:r>
            <a:endParaRPr kumimoji="1" lang="ja-JP" altLang="en-US" sz="700" dirty="0"/>
          </a:p>
        </p:txBody>
      </p:sp>
      <p:cxnSp>
        <p:nvCxnSpPr>
          <p:cNvPr id="478" name="直線コネクタ 477">
            <a:extLst>
              <a:ext uri="{FF2B5EF4-FFF2-40B4-BE49-F238E27FC236}">
                <a16:creationId xmlns:a16="http://schemas.microsoft.com/office/drawing/2014/main" id="{3C54FFB4-2223-12F3-A64A-3E7F0FB62D0B}"/>
              </a:ext>
            </a:extLst>
          </p:cNvPr>
          <p:cNvCxnSpPr>
            <a:cxnSpLocks/>
          </p:cNvCxnSpPr>
          <p:nvPr/>
        </p:nvCxnSpPr>
        <p:spPr>
          <a:xfrm>
            <a:off x="3485331" y="3429000"/>
            <a:ext cx="7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直線コネクタ 478">
            <a:extLst>
              <a:ext uri="{FF2B5EF4-FFF2-40B4-BE49-F238E27FC236}">
                <a16:creationId xmlns:a16="http://schemas.microsoft.com/office/drawing/2014/main" id="{D9EA645E-D9C7-C904-7398-EE97BED20C53}"/>
              </a:ext>
            </a:extLst>
          </p:cNvPr>
          <p:cNvCxnSpPr>
            <a:cxnSpLocks/>
          </p:cNvCxnSpPr>
          <p:nvPr/>
        </p:nvCxnSpPr>
        <p:spPr>
          <a:xfrm>
            <a:off x="3448587" y="2583165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直線コネクタ 479">
            <a:extLst>
              <a:ext uri="{FF2B5EF4-FFF2-40B4-BE49-F238E27FC236}">
                <a16:creationId xmlns:a16="http://schemas.microsoft.com/office/drawing/2014/main" id="{8AE23197-1299-82D8-02EF-081FD7222B29}"/>
              </a:ext>
            </a:extLst>
          </p:cNvPr>
          <p:cNvCxnSpPr>
            <a:cxnSpLocks/>
          </p:cNvCxnSpPr>
          <p:nvPr/>
        </p:nvCxnSpPr>
        <p:spPr>
          <a:xfrm>
            <a:off x="3415909" y="5641879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直線コネクタ 481">
            <a:extLst>
              <a:ext uri="{FF2B5EF4-FFF2-40B4-BE49-F238E27FC236}">
                <a16:creationId xmlns:a16="http://schemas.microsoft.com/office/drawing/2014/main" id="{574B39A8-9D43-09AD-849B-4BE5F688AAAD}"/>
              </a:ext>
            </a:extLst>
          </p:cNvPr>
          <p:cNvCxnSpPr/>
          <p:nvPr/>
        </p:nvCxnSpPr>
        <p:spPr>
          <a:xfrm>
            <a:off x="3063733" y="3015165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D4EBB83-A2E3-99FA-0172-E9D023A27CCA}"/>
              </a:ext>
            </a:extLst>
          </p:cNvPr>
          <p:cNvCxnSpPr/>
          <p:nvPr/>
        </p:nvCxnSpPr>
        <p:spPr>
          <a:xfrm>
            <a:off x="700001" y="5585100"/>
            <a:ext cx="3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C0955C3-39DA-AE53-4964-17885487CB2E}"/>
              </a:ext>
            </a:extLst>
          </p:cNvPr>
          <p:cNvSpPr/>
          <p:nvPr/>
        </p:nvSpPr>
        <p:spPr>
          <a:xfrm>
            <a:off x="522909" y="5300042"/>
            <a:ext cx="492322" cy="49232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6CD1C50-C5F4-98EF-F83F-96C13C8074C0}"/>
              </a:ext>
            </a:extLst>
          </p:cNvPr>
          <p:cNvCxnSpPr/>
          <p:nvPr/>
        </p:nvCxnSpPr>
        <p:spPr>
          <a:xfrm>
            <a:off x="48691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66F458B-6C55-B230-4B69-092CEECCED3C}"/>
              </a:ext>
            </a:extLst>
          </p:cNvPr>
          <p:cNvCxnSpPr>
            <a:cxnSpLocks/>
          </p:cNvCxnSpPr>
          <p:nvPr/>
        </p:nvCxnSpPr>
        <p:spPr>
          <a:xfrm rot="10800000">
            <a:off x="3487983" y="6139236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5E63230-34F7-1F91-0EBE-B02BD7B680B2}"/>
              </a:ext>
            </a:extLst>
          </p:cNvPr>
          <p:cNvCxnSpPr/>
          <p:nvPr/>
        </p:nvCxnSpPr>
        <p:spPr>
          <a:xfrm>
            <a:off x="107746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7C11729A-1855-412D-6960-8D2E5498CDB6}"/>
              </a:ext>
            </a:extLst>
          </p:cNvPr>
          <p:cNvCxnSpPr>
            <a:cxnSpLocks/>
          </p:cNvCxnSpPr>
          <p:nvPr/>
        </p:nvCxnSpPr>
        <p:spPr>
          <a:xfrm rot="10800000">
            <a:off x="8837223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9" name="グループ化 488">
            <a:extLst>
              <a:ext uri="{FF2B5EF4-FFF2-40B4-BE49-F238E27FC236}">
                <a16:creationId xmlns:a16="http://schemas.microsoft.com/office/drawing/2014/main" id="{36CCBC46-A1AD-7FDC-4DD6-CE2E936EE9D3}"/>
              </a:ext>
            </a:extLst>
          </p:cNvPr>
          <p:cNvGrpSpPr/>
          <p:nvPr/>
        </p:nvGrpSpPr>
        <p:grpSpPr>
          <a:xfrm>
            <a:off x="973955" y="3000187"/>
            <a:ext cx="2528333" cy="2630121"/>
            <a:chOff x="973955" y="3000187"/>
            <a:chExt cx="2528333" cy="2630121"/>
          </a:xfrm>
        </p:grpSpPr>
        <p:grpSp>
          <p:nvGrpSpPr>
            <p:cNvPr id="100" name="グループ化 99">
              <a:extLst>
                <a:ext uri="{FF2B5EF4-FFF2-40B4-BE49-F238E27FC236}">
                  <a16:creationId xmlns:a16="http://schemas.microsoft.com/office/drawing/2014/main" id="{18805EE2-FBD7-B6FC-34F7-205DB69EBB97}"/>
                </a:ext>
              </a:extLst>
            </p:cNvPr>
            <p:cNvGrpSpPr/>
            <p:nvPr/>
          </p:nvGrpSpPr>
          <p:grpSpPr>
            <a:xfrm>
              <a:off x="973955" y="3000187"/>
              <a:ext cx="2505830" cy="669192"/>
              <a:chOff x="1067179" y="3006140"/>
              <a:chExt cx="2505830" cy="669192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D4600EF6-DCEC-0719-CBAD-7FD73CD50A82}"/>
                  </a:ext>
                </a:extLst>
              </p:cNvPr>
              <p:cNvGrpSpPr/>
              <p:nvPr/>
            </p:nvGrpSpPr>
            <p:grpSpPr>
              <a:xfrm>
                <a:off x="3195007" y="3027332"/>
                <a:ext cx="378002" cy="648000"/>
                <a:chOff x="3195007" y="3021617"/>
                <a:chExt cx="378002" cy="648000"/>
              </a:xfrm>
            </p:grpSpPr>
            <p:sp>
              <p:nvSpPr>
                <p:cNvPr id="168" name="正方形/長方形 167">
                  <a:extLst>
                    <a:ext uri="{FF2B5EF4-FFF2-40B4-BE49-F238E27FC236}">
                      <a16:creationId xmlns:a16="http://schemas.microsoft.com/office/drawing/2014/main" id="{D3462238-2241-CFDD-A760-02EFBF581D14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9" name="四角形: 角を丸くする 168">
                  <a:extLst>
                    <a:ext uri="{FF2B5EF4-FFF2-40B4-BE49-F238E27FC236}">
                      <a16:creationId xmlns:a16="http://schemas.microsoft.com/office/drawing/2014/main" id="{3D068297-FD36-E11C-3C9A-E7277126BC5A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0" name="四角形: 角を丸くする 169">
                  <a:extLst>
                    <a:ext uri="{FF2B5EF4-FFF2-40B4-BE49-F238E27FC236}">
                      <a16:creationId xmlns:a16="http://schemas.microsoft.com/office/drawing/2014/main" id="{9AC6F518-1B44-04CB-102C-B5845002678B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71" name="四角形: 角を丸くする 170">
                  <a:extLst>
                    <a:ext uri="{FF2B5EF4-FFF2-40B4-BE49-F238E27FC236}">
                      <a16:creationId xmlns:a16="http://schemas.microsoft.com/office/drawing/2014/main" id="{FDFAA028-B383-61E7-AF65-38535905E4D0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BB29975C-74DA-1229-C851-A1B603ED8C15}"/>
                  </a:ext>
                </a:extLst>
              </p:cNvPr>
              <p:cNvGrpSpPr/>
              <p:nvPr/>
            </p:nvGrpSpPr>
            <p:grpSpPr>
              <a:xfrm>
                <a:off x="2769443" y="3023092"/>
                <a:ext cx="378002" cy="648000"/>
                <a:chOff x="3195007" y="3021617"/>
                <a:chExt cx="378002" cy="648000"/>
              </a:xfrm>
            </p:grpSpPr>
            <p:sp>
              <p:nvSpPr>
                <p:cNvPr id="33" name="正方形/長方形 32">
                  <a:extLst>
                    <a:ext uri="{FF2B5EF4-FFF2-40B4-BE49-F238E27FC236}">
                      <a16:creationId xmlns:a16="http://schemas.microsoft.com/office/drawing/2014/main" id="{1C21F22F-B53D-0BA1-18BB-297F85B0A69A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四角形: 角を丸くする 33">
                  <a:extLst>
                    <a:ext uri="{FF2B5EF4-FFF2-40B4-BE49-F238E27FC236}">
                      <a16:creationId xmlns:a16="http://schemas.microsoft.com/office/drawing/2014/main" id="{196D66F6-9710-C388-A36A-D6262E75F947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四角形: 角を丸くする 36">
                  <a:extLst>
                    <a:ext uri="{FF2B5EF4-FFF2-40B4-BE49-F238E27FC236}">
                      <a16:creationId xmlns:a16="http://schemas.microsoft.com/office/drawing/2014/main" id="{240323A3-C81F-5EA0-C88C-790C1EEF8F4D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8" name="四角形: 角を丸くする 37">
                  <a:extLst>
                    <a:ext uri="{FF2B5EF4-FFF2-40B4-BE49-F238E27FC236}">
                      <a16:creationId xmlns:a16="http://schemas.microsoft.com/office/drawing/2014/main" id="{94D76CF3-B233-88E6-0D50-27DDE8ED4B50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809580C2-0AAC-449A-0BDF-EB9C6B5A0CD3}"/>
                  </a:ext>
                </a:extLst>
              </p:cNvPr>
              <p:cNvGrpSpPr/>
              <p:nvPr/>
            </p:nvGrpSpPr>
            <p:grpSpPr>
              <a:xfrm>
                <a:off x="2343877" y="3018854"/>
                <a:ext cx="378002" cy="648000"/>
                <a:chOff x="3195007" y="3021617"/>
                <a:chExt cx="378002" cy="648000"/>
              </a:xfrm>
            </p:grpSpPr>
            <p:sp>
              <p:nvSpPr>
                <p:cNvPr id="40" name="正方形/長方形 39">
                  <a:extLst>
                    <a:ext uri="{FF2B5EF4-FFF2-40B4-BE49-F238E27FC236}">
                      <a16:creationId xmlns:a16="http://schemas.microsoft.com/office/drawing/2014/main" id="{5C90DB7C-BD0F-22F1-5940-59F452E11DC1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" name="四角形: 角を丸くする 40">
                  <a:extLst>
                    <a:ext uri="{FF2B5EF4-FFF2-40B4-BE49-F238E27FC236}">
                      <a16:creationId xmlns:a16="http://schemas.microsoft.com/office/drawing/2014/main" id="{5B4F892F-BEE1-4274-6BA7-1232F2708F05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四角形: 角を丸くする 41">
                  <a:extLst>
                    <a:ext uri="{FF2B5EF4-FFF2-40B4-BE49-F238E27FC236}">
                      <a16:creationId xmlns:a16="http://schemas.microsoft.com/office/drawing/2014/main" id="{038E79DF-ECF2-3E61-5212-C766189BB930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" name="四角形: 角を丸くする 44">
                  <a:extLst>
                    <a:ext uri="{FF2B5EF4-FFF2-40B4-BE49-F238E27FC236}">
                      <a16:creationId xmlns:a16="http://schemas.microsoft.com/office/drawing/2014/main" id="{FB065F36-F84C-785A-06AE-AD76408BE749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" name="グループ化 45">
                <a:extLst>
                  <a:ext uri="{FF2B5EF4-FFF2-40B4-BE49-F238E27FC236}">
                    <a16:creationId xmlns:a16="http://schemas.microsoft.com/office/drawing/2014/main" id="{AB0B1C2A-9418-148E-0422-2CBCFD74E2FF}"/>
                  </a:ext>
                </a:extLst>
              </p:cNvPr>
              <p:cNvGrpSpPr/>
              <p:nvPr/>
            </p:nvGrpSpPr>
            <p:grpSpPr>
              <a:xfrm>
                <a:off x="1918311" y="3014616"/>
                <a:ext cx="378002" cy="648000"/>
                <a:chOff x="3195007" y="3021617"/>
                <a:chExt cx="378002" cy="648000"/>
              </a:xfrm>
            </p:grpSpPr>
            <p:sp>
              <p:nvSpPr>
                <p:cNvPr id="47" name="正方形/長方形 46">
                  <a:extLst>
                    <a:ext uri="{FF2B5EF4-FFF2-40B4-BE49-F238E27FC236}">
                      <a16:creationId xmlns:a16="http://schemas.microsoft.com/office/drawing/2014/main" id="{BDCA8A01-ED25-C61C-E46A-E790D747E148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四角形: 角を丸くする 59">
                  <a:extLst>
                    <a:ext uri="{FF2B5EF4-FFF2-40B4-BE49-F238E27FC236}">
                      <a16:creationId xmlns:a16="http://schemas.microsoft.com/office/drawing/2014/main" id="{12BCCD45-46FB-3DD2-2EA2-77E5F7DEBF9C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四角形: 角を丸くする 60">
                  <a:extLst>
                    <a:ext uri="{FF2B5EF4-FFF2-40B4-BE49-F238E27FC236}">
                      <a16:creationId xmlns:a16="http://schemas.microsoft.com/office/drawing/2014/main" id="{5E8A3AB3-77A2-0D5A-BC4B-ED2E82BBE23E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四角形: 角を丸くする 61">
                  <a:extLst>
                    <a:ext uri="{FF2B5EF4-FFF2-40B4-BE49-F238E27FC236}">
                      <a16:creationId xmlns:a16="http://schemas.microsoft.com/office/drawing/2014/main" id="{2BF5F710-2889-9BDA-4EAE-D9B062A52BAB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28FAC7CF-0802-E26F-99FC-B10A96593FAC}"/>
                  </a:ext>
                </a:extLst>
              </p:cNvPr>
              <p:cNvGrpSpPr/>
              <p:nvPr/>
            </p:nvGrpSpPr>
            <p:grpSpPr>
              <a:xfrm>
                <a:off x="1492745" y="3010378"/>
                <a:ext cx="378002" cy="648000"/>
                <a:chOff x="3195007" y="3021617"/>
                <a:chExt cx="378002" cy="648000"/>
              </a:xfrm>
            </p:grpSpPr>
            <p:sp>
              <p:nvSpPr>
                <p:cNvPr id="64" name="正方形/長方形 63">
                  <a:extLst>
                    <a:ext uri="{FF2B5EF4-FFF2-40B4-BE49-F238E27FC236}">
                      <a16:creationId xmlns:a16="http://schemas.microsoft.com/office/drawing/2014/main" id="{F055F6C7-8C7B-EA75-F4D7-7A90B833963D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四角形: 角を丸くする 68">
                  <a:extLst>
                    <a:ext uri="{FF2B5EF4-FFF2-40B4-BE49-F238E27FC236}">
                      <a16:creationId xmlns:a16="http://schemas.microsoft.com/office/drawing/2014/main" id="{0857E0B2-2EE9-C4ED-FFD9-32A98931E7AD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四角形: 角を丸くする 69">
                  <a:extLst>
                    <a:ext uri="{FF2B5EF4-FFF2-40B4-BE49-F238E27FC236}">
                      <a16:creationId xmlns:a16="http://schemas.microsoft.com/office/drawing/2014/main" id="{4859E5C2-1F71-E593-90B5-5413605F993A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2" name="四角形: 角を丸くする 71">
                  <a:extLst>
                    <a:ext uri="{FF2B5EF4-FFF2-40B4-BE49-F238E27FC236}">
                      <a16:creationId xmlns:a16="http://schemas.microsoft.com/office/drawing/2014/main" id="{7D61F1F0-4581-5AD8-38C7-03CDC7ACC95A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73" name="グループ化 72">
                <a:extLst>
                  <a:ext uri="{FF2B5EF4-FFF2-40B4-BE49-F238E27FC236}">
                    <a16:creationId xmlns:a16="http://schemas.microsoft.com/office/drawing/2014/main" id="{F25D728F-0580-6FD4-6575-4D4EE2865B53}"/>
                  </a:ext>
                </a:extLst>
              </p:cNvPr>
              <p:cNvGrpSpPr/>
              <p:nvPr/>
            </p:nvGrpSpPr>
            <p:grpSpPr>
              <a:xfrm>
                <a:off x="1067179" y="3006140"/>
                <a:ext cx="378002" cy="648000"/>
                <a:chOff x="3195007" y="3021617"/>
                <a:chExt cx="378002" cy="648000"/>
              </a:xfrm>
            </p:grpSpPr>
            <p:sp>
              <p:nvSpPr>
                <p:cNvPr id="74" name="正方形/長方形 73">
                  <a:extLst>
                    <a:ext uri="{FF2B5EF4-FFF2-40B4-BE49-F238E27FC236}">
                      <a16:creationId xmlns:a16="http://schemas.microsoft.com/office/drawing/2014/main" id="{7C656694-0707-2E61-C57E-8A4D5172B3D8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四角形: 角を丸くする 74">
                  <a:extLst>
                    <a:ext uri="{FF2B5EF4-FFF2-40B4-BE49-F238E27FC236}">
                      <a16:creationId xmlns:a16="http://schemas.microsoft.com/office/drawing/2014/main" id="{7B45AF2C-C980-1894-9B24-E7BF7E45186E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9" name="四角形: 角を丸くする 78">
                  <a:extLst>
                    <a:ext uri="{FF2B5EF4-FFF2-40B4-BE49-F238E27FC236}">
                      <a16:creationId xmlns:a16="http://schemas.microsoft.com/office/drawing/2014/main" id="{2039954A-F166-B717-96B9-74451C34607B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0" name="四角形: 角を丸くする 79">
                  <a:extLst>
                    <a:ext uri="{FF2B5EF4-FFF2-40B4-BE49-F238E27FC236}">
                      <a16:creationId xmlns:a16="http://schemas.microsoft.com/office/drawing/2014/main" id="{25465A1C-E8F5-3955-0735-88FDF9F36A7C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1E06EAE6-04FF-8CA6-096C-08880122F10E}"/>
                </a:ext>
              </a:extLst>
            </p:cNvPr>
            <p:cNvGrpSpPr/>
            <p:nvPr/>
          </p:nvGrpSpPr>
          <p:grpSpPr>
            <a:xfrm>
              <a:off x="982138" y="3978270"/>
              <a:ext cx="2505830" cy="669192"/>
              <a:chOff x="1067179" y="3006140"/>
              <a:chExt cx="2505830" cy="669192"/>
            </a:xfrm>
          </p:grpSpPr>
          <p:grpSp>
            <p:nvGrpSpPr>
              <p:cNvPr id="105" name="グループ化 104">
                <a:extLst>
                  <a:ext uri="{FF2B5EF4-FFF2-40B4-BE49-F238E27FC236}">
                    <a16:creationId xmlns:a16="http://schemas.microsoft.com/office/drawing/2014/main" id="{B34F52F0-3276-8400-437E-9576A2D55439}"/>
                  </a:ext>
                </a:extLst>
              </p:cNvPr>
              <p:cNvGrpSpPr/>
              <p:nvPr/>
            </p:nvGrpSpPr>
            <p:grpSpPr>
              <a:xfrm>
                <a:off x="3195007" y="3027332"/>
                <a:ext cx="378002" cy="648000"/>
                <a:chOff x="3195007" y="3021617"/>
                <a:chExt cx="378002" cy="648000"/>
              </a:xfrm>
            </p:grpSpPr>
            <p:sp>
              <p:nvSpPr>
                <p:cNvPr id="330" name="正方形/長方形 329">
                  <a:extLst>
                    <a:ext uri="{FF2B5EF4-FFF2-40B4-BE49-F238E27FC236}">
                      <a16:creationId xmlns:a16="http://schemas.microsoft.com/office/drawing/2014/main" id="{FB941583-947C-4DC7-ADBF-981CD9B048B0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" name="四角形: 角を丸くする 331">
                  <a:extLst>
                    <a:ext uri="{FF2B5EF4-FFF2-40B4-BE49-F238E27FC236}">
                      <a16:creationId xmlns:a16="http://schemas.microsoft.com/office/drawing/2014/main" id="{E376DC22-FC85-39D7-0FB6-0E0AF3FFA865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9" name="四角形: 角を丸くする 338">
                  <a:extLst>
                    <a:ext uri="{FF2B5EF4-FFF2-40B4-BE49-F238E27FC236}">
                      <a16:creationId xmlns:a16="http://schemas.microsoft.com/office/drawing/2014/main" id="{9DA7E393-A750-3E11-0A87-BBB83DD18E95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1" name="四角形: 角を丸くする 340">
                  <a:extLst>
                    <a:ext uri="{FF2B5EF4-FFF2-40B4-BE49-F238E27FC236}">
                      <a16:creationId xmlns:a16="http://schemas.microsoft.com/office/drawing/2014/main" id="{2F4C41A6-91E4-C886-E829-780DA9F57CFC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6" name="グループ化 105">
                <a:extLst>
                  <a:ext uri="{FF2B5EF4-FFF2-40B4-BE49-F238E27FC236}">
                    <a16:creationId xmlns:a16="http://schemas.microsoft.com/office/drawing/2014/main" id="{FEF1B941-7BEB-FCB7-A707-172CC8A03471}"/>
                  </a:ext>
                </a:extLst>
              </p:cNvPr>
              <p:cNvGrpSpPr/>
              <p:nvPr/>
            </p:nvGrpSpPr>
            <p:grpSpPr>
              <a:xfrm>
                <a:off x="2769443" y="3023092"/>
                <a:ext cx="378002" cy="648000"/>
                <a:chOff x="3195007" y="3021617"/>
                <a:chExt cx="378002" cy="648000"/>
              </a:xfrm>
            </p:grpSpPr>
            <p:sp>
              <p:nvSpPr>
                <p:cNvPr id="318" name="正方形/長方形 317">
                  <a:extLst>
                    <a:ext uri="{FF2B5EF4-FFF2-40B4-BE49-F238E27FC236}">
                      <a16:creationId xmlns:a16="http://schemas.microsoft.com/office/drawing/2014/main" id="{4079A486-6783-8B34-3125-0324FE13FAC7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9" name="四角形: 角を丸くする 318">
                  <a:extLst>
                    <a:ext uri="{FF2B5EF4-FFF2-40B4-BE49-F238E27FC236}">
                      <a16:creationId xmlns:a16="http://schemas.microsoft.com/office/drawing/2014/main" id="{947C3007-6A2E-7A75-CCCE-2F147D12BCF9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8" name="四角形: 角を丸くする 327">
                  <a:extLst>
                    <a:ext uri="{FF2B5EF4-FFF2-40B4-BE49-F238E27FC236}">
                      <a16:creationId xmlns:a16="http://schemas.microsoft.com/office/drawing/2014/main" id="{10167E06-A7D9-D65E-2AB9-FF0F4C717CFF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" name="四角形: 角を丸くする 328">
                  <a:extLst>
                    <a:ext uri="{FF2B5EF4-FFF2-40B4-BE49-F238E27FC236}">
                      <a16:creationId xmlns:a16="http://schemas.microsoft.com/office/drawing/2014/main" id="{5ABBC6B2-5C95-F6D9-E209-0E9DC9B29056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3" name="グループ化 122">
                <a:extLst>
                  <a:ext uri="{FF2B5EF4-FFF2-40B4-BE49-F238E27FC236}">
                    <a16:creationId xmlns:a16="http://schemas.microsoft.com/office/drawing/2014/main" id="{7106BDD9-833B-15EF-2A91-789D84C674E0}"/>
                  </a:ext>
                </a:extLst>
              </p:cNvPr>
              <p:cNvGrpSpPr/>
              <p:nvPr/>
            </p:nvGrpSpPr>
            <p:grpSpPr>
              <a:xfrm>
                <a:off x="2343877" y="3018854"/>
                <a:ext cx="378002" cy="648000"/>
                <a:chOff x="3195007" y="3021617"/>
                <a:chExt cx="378002" cy="648000"/>
              </a:xfrm>
            </p:grpSpPr>
            <p:sp>
              <p:nvSpPr>
                <p:cNvPr id="214" name="正方形/長方形 213">
                  <a:extLst>
                    <a:ext uri="{FF2B5EF4-FFF2-40B4-BE49-F238E27FC236}">
                      <a16:creationId xmlns:a16="http://schemas.microsoft.com/office/drawing/2014/main" id="{96F6C14D-BC3D-5D69-0DD2-0AB7C99D38A7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1" name="四角形: 角を丸くする 220">
                  <a:extLst>
                    <a:ext uri="{FF2B5EF4-FFF2-40B4-BE49-F238E27FC236}">
                      <a16:creationId xmlns:a16="http://schemas.microsoft.com/office/drawing/2014/main" id="{00C6901A-D417-902D-D840-11A9A668B3BA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2" name="四角形: 角を丸くする 221">
                  <a:extLst>
                    <a:ext uri="{FF2B5EF4-FFF2-40B4-BE49-F238E27FC236}">
                      <a16:creationId xmlns:a16="http://schemas.microsoft.com/office/drawing/2014/main" id="{BA28787B-0B32-2EC7-3570-645B3B34E86A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7" name="四角形: 角を丸くする 316">
                  <a:extLst>
                    <a:ext uri="{FF2B5EF4-FFF2-40B4-BE49-F238E27FC236}">
                      <a16:creationId xmlns:a16="http://schemas.microsoft.com/office/drawing/2014/main" id="{EF99E4EC-6FF2-8281-3969-03E045F5D6D6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24" name="グループ化 123">
                <a:extLst>
                  <a:ext uri="{FF2B5EF4-FFF2-40B4-BE49-F238E27FC236}">
                    <a16:creationId xmlns:a16="http://schemas.microsoft.com/office/drawing/2014/main" id="{8AF5D8C9-4943-ABEB-7BAF-C45EA45C128E}"/>
                  </a:ext>
                </a:extLst>
              </p:cNvPr>
              <p:cNvGrpSpPr/>
              <p:nvPr/>
            </p:nvGrpSpPr>
            <p:grpSpPr>
              <a:xfrm>
                <a:off x="1918311" y="3014616"/>
                <a:ext cx="378002" cy="648000"/>
                <a:chOff x="3195007" y="3021617"/>
                <a:chExt cx="378002" cy="648000"/>
              </a:xfrm>
            </p:grpSpPr>
            <p:sp>
              <p:nvSpPr>
                <p:cNvPr id="206" name="正方形/長方形 205">
                  <a:extLst>
                    <a:ext uri="{FF2B5EF4-FFF2-40B4-BE49-F238E27FC236}">
                      <a16:creationId xmlns:a16="http://schemas.microsoft.com/office/drawing/2014/main" id="{B1A38A15-F365-E244-4EA0-7BC1429A4E7F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7" name="四角形: 角を丸くする 206">
                  <a:extLst>
                    <a:ext uri="{FF2B5EF4-FFF2-40B4-BE49-F238E27FC236}">
                      <a16:creationId xmlns:a16="http://schemas.microsoft.com/office/drawing/2014/main" id="{498C94CD-B16E-4418-9CBC-C2C3036B8E1A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1" name="四角形: 角を丸くする 210">
                  <a:extLst>
                    <a:ext uri="{FF2B5EF4-FFF2-40B4-BE49-F238E27FC236}">
                      <a16:creationId xmlns:a16="http://schemas.microsoft.com/office/drawing/2014/main" id="{59DB632C-9164-473E-43CD-30FE07685A70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2" name="四角形: 角を丸くする 211">
                  <a:extLst>
                    <a:ext uri="{FF2B5EF4-FFF2-40B4-BE49-F238E27FC236}">
                      <a16:creationId xmlns:a16="http://schemas.microsoft.com/office/drawing/2014/main" id="{31F95B09-BFBD-5530-C3FD-0FB7EA8B4255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4" name="グループ化 133">
                <a:extLst>
                  <a:ext uri="{FF2B5EF4-FFF2-40B4-BE49-F238E27FC236}">
                    <a16:creationId xmlns:a16="http://schemas.microsoft.com/office/drawing/2014/main" id="{106C139E-A00D-6D5E-CD2D-9CCE2088DFE5}"/>
                  </a:ext>
                </a:extLst>
              </p:cNvPr>
              <p:cNvGrpSpPr/>
              <p:nvPr/>
            </p:nvGrpSpPr>
            <p:grpSpPr>
              <a:xfrm>
                <a:off x="1492745" y="3010378"/>
                <a:ext cx="378002" cy="648000"/>
                <a:chOff x="3195007" y="3021617"/>
                <a:chExt cx="378002" cy="648000"/>
              </a:xfrm>
            </p:grpSpPr>
            <p:sp>
              <p:nvSpPr>
                <p:cNvPr id="156" name="正方形/長方形 155">
                  <a:extLst>
                    <a:ext uri="{FF2B5EF4-FFF2-40B4-BE49-F238E27FC236}">
                      <a16:creationId xmlns:a16="http://schemas.microsoft.com/office/drawing/2014/main" id="{43E990AB-376B-43AA-0BA0-3A1910D127CC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四角形: 角を丸くする 157">
                  <a:extLst>
                    <a:ext uri="{FF2B5EF4-FFF2-40B4-BE49-F238E27FC236}">
                      <a16:creationId xmlns:a16="http://schemas.microsoft.com/office/drawing/2014/main" id="{C16E6C4B-0629-6C42-D9B3-106F1B29484E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" name="四角形: 角を丸くする 203">
                  <a:extLst>
                    <a:ext uri="{FF2B5EF4-FFF2-40B4-BE49-F238E27FC236}">
                      <a16:creationId xmlns:a16="http://schemas.microsoft.com/office/drawing/2014/main" id="{54B1D7C9-4EA0-9630-88AF-63655E56B005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" name="四角形: 角を丸くする 204">
                  <a:extLst>
                    <a:ext uri="{FF2B5EF4-FFF2-40B4-BE49-F238E27FC236}">
                      <a16:creationId xmlns:a16="http://schemas.microsoft.com/office/drawing/2014/main" id="{8DBBAB0C-8E5B-C555-1A90-C8391EAE69A2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35" name="グループ化 134">
                <a:extLst>
                  <a:ext uri="{FF2B5EF4-FFF2-40B4-BE49-F238E27FC236}">
                    <a16:creationId xmlns:a16="http://schemas.microsoft.com/office/drawing/2014/main" id="{69A3471E-B0D9-3276-4242-ADBB6D8B5A69}"/>
                  </a:ext>
                </a:extLst>
              </p:cNvPr>
              <p:cNvGrpSpPr/>
              <p:nvPr/>
            </p:nvGrpSpPr>
            <p:grpSpPr>
              <a:xfrm>
                <a:off x="1067179" y="3006140"/>
                <a:ext cx="378002" cy="648000"/>
                <a:chOff x="3195007" y="3021617"/>
                <a:chExt cx="378002" cy="648000"/>
              </a:xfrm>
            </p:grpSpPr>
            <p:sp>
              <p:nvSpPr>
                <p:cNvPr id="136" name="正方形/長方形 135">
                  <a:extLst>
                    <a:ext uri="{FF2B5EF4-FFF2-40B4-BE49-F238E27FC236}">
                      <a16:creationId xmlns:a16="http://schemas.microsoft.com/office/drawing/2014/main" id="{9FF3B336-6417-ECC8-F703-E341111E154A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四角形: 角を丸くする 136">
                  <a:extLst>
                    <a:ext uri="{FF2B5EF4-FFF2-40B4-BE49-F238E27FC236}">
                      <a16:creationId xmlns:a16="http://schemas.microsoft.com/office/drawing/2014/main" id="{7EEA519D-03F0-529A-89D4-C8620CED187E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四角形: 角を丸くする 150">
                  <a:extLst>
                    <a:ext uri="{FF2B5EF4-FFF2-40B4-BE49-F238E27FC236}">
                      <a16:creationId xmlns:a16="http://schemas.microsoft.com/office/drawing/2014/main" id="{ECBE8DD4-61FA-453B-299E-785667CE774B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四角形: 角を丸くする 151">
                  <a:extLst>
                    <a:ext uri="{FF2B5EF4-FFF2-40B4-BE49-F238E27FC236}">
                      <a16:creationId xmlns:a16="http://schemas.microsoft.com/office/drawing/2014/main" id="{47CC9ED0-2FB1-5FC8-971A-DDE261525A67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45" name="グループ化 344">
              <a:extLst>
                <a:ext uri="{FF2B5EF4-FFF2-40B4-BE49-F238E27FC236}">
                  <a16:creationId xmlns:a16="http://schemas.microsoft.com/office/drawing/2014/main" id="{2DB458DF-6F09-4BCE-9032-903F0FB320E1}"/>
                </a:ext>
              </a:extLst>
            </p:cNvPr>
            <p:cNvGrpSpPr/>
            <p:nvPr/>
          </p:nvGrpSpPr>
          <p:grpSpPr>
            <a:xfrm>
              <a:off x="996458" y="4961116"/>
              <a:ext cx="2505830" cy="669192"/>
              <a:chOff x="1067179" y="3006140"/>
              <a:chExt cx="2505830" cy="669192"/>
            </a:xfrm>
          </p:grpSpPr>
          <p:grpSp>
            <p:nvGrpSpPr>
              <p:cNvPr id="362" name="グループ化 361">
                <a:extLst>
                  <a:ext uri="{FF2B5EF4-FFF2-40B4-BE49-F238E27FC236}">
                    <a16:creationId xmlns:a16="http://schemas.microsoft.com/office/drawing/2014/main" id="{2DD7079F-64AB-F800-6DC8-63CBCE886E2F}"/>
                  </a:ext>
                </a:extLst>
              </p:cNvPr>
              <p:cNvGrpSpPr/>
              <p:nvPr/>
            </p:nvGrpSpPr>
            <p:grpSpPr>
              <a:xfrm>
                <a:off x="3195007" y="3027332"/>
                <a:ext cx="378002" cy="648000"/>
                <a:chOff x="3195007" y="3021617"/>
                <a:chExt cx="378002" cy="648000"/>
              </a:xfrm>
            </p:grpSpPr>
            <p:sp>
              <p:nvSpPr>
                <p:cNvPr id="405" name="正方形/長方形 404">
                  <a:extLst>
                    <a:ext uri="{FF2B5EF4-FFF2-40B4-BE49-F238E27FC236}">
                      <a16:creationId xmlns:a16="http://schemas.microsoft.com/office/drawing/2014/main" id="{1D80E8A9-4C3A-D197-9CD2-8B652AEC1A9E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6" name="四角形: 角を丸くする 405">
                  <a:extLst>
                    <a:ext uri="{FF2B5EF4-FFF2-40B4-BE49-F238E27FC236}">
                      <a16:creationId xmlns:a16="http://schemas.microsoft.com/office/drawing/2014/main" id="{177274F0-D174-BDB0-90E0-800212C66350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7" name="四角形: 角を丸くする 406">
                  <a:extLst>
                    <a:ext uri="{FF2B5EF4-FFF2-40B4-BE49-F238E27FC236}">
                      <a16:creationId xmlns:a16="http://schemas.microsoft.com/office/drawing/2014/main" id="{00993400-9BFA-913A-9A3F-3704D1574288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8" name="四角形: 角を丸くする 407">
                  <a:extLst>
                    <a:ext uri="{FF2B5EF4-FFF2-40B4-BE49-F238E27FC236}">
                      <a16:creationId xmlns:a16="http://schemas.microsoft.com/office/drawing/2014/main" id="{963FADFB-F70F-AD85-D1C2-CF9453E57196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3" name="グループ化 362">
                <a:extLst>
                  <a:ext uri="{FF2B5EF4-FFF2-40B4-BE49-F238E27FC236}">
                    <a16:creationId xmlns:a16="http://schemas.microsoft.com/office/drawing/2014/main" id="{A0D76A3D-9D36-1094-77AF-E98472F60815}"/>
                  </a:ext>
                </a:extLst>
              </p:cNvPr>
              <p:cNvGrpSpPr/>
              <p:nvPr/>
            </p:nvGrpSpPr>
            <p:grpSpPr>
              <a:xfrm>
                <a:off x="2769443" y="3023092"/>
                <a:ext cx="378002" cy="648000"/>
                <a:chOff x="3195007" y="3021617"/>
                <a:chExt cx="378002" cy="648000"/>
              </a:xfrm>
            </p:grpSpPr>
            <p:sp>
              <p:nvSpPr>
                <p:cNvPr id="401" name="正方形/長方形 400">
                  <a:extLst>
                    <a:ext uri="{FF2B5EF4-FFF2-40B4-BE49-F238E27FC236}">
                      <a16:creationId xmlns:a16="http://schemas.microsoft.com/office/drawing/2014/main" id="{7EF8B97D-BE4A-C6E6-3550-E60D7C91757A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" name="四角形: 角を丸くする 401">
                  <a:extLst>
                    <a:ext uri="{FF2B5EF4-FFF2-40B4-BE49-F238E27FC236}">
                      <a16:creationId xmlns:a16="http://schemas.microsoft.com/office/drawing/2014/main" id="{DD78F64D-F30C-A15C-4F73-B40B024ED9D7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3" name="四角形: 角を丸くする 402">
                  <a:extLst>
                    <a:ext uri="{FF2B5EF4-FFF2-40B4-BE49-F238E27FC236}">
                      <a16:creationId xmlns:a16="http://schemas.microsoft.com/office/drawing/2014/main" id="{2671D132-9D20-5504-74C4-8C1BE4A4CC13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4" name="四角形: 角を丸くする 403">
                  <a:extLst>
                    <a:ext uri="{FF2B5EF4-FFF2-40B4-BE49-F238E27FC236}">
                      <a16:creationId xmlns:a16="http://schemas.microsoft.com/office/drawing/2014/main" id="{2E0562B6-DCD9-80C2-2B3B-41267DD90DBC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4" name="グループ化 363">
                <a:extLst>
                  <a:ext uri="{FF2B5EF4-FFF2-40B4-BE49-F238E27FC236}">
                    <a16:creationId xmlns:a16="http://schemas.microsoft.com/office/drawing/2014/main" id="{01FBB438-BEBD-D7F0-5681-FF6859C8A519}"/>
                  </a:ext>
                </a:extLst>
              </p:cNvPr>
              <p:cNvGrpSpPr/>
              <p:nvPr/>
            </p:nvGrpSpPr>
            <p:grpSpPr>
              <a:xfrm>
                <a:off x="2343877" y="3018854"/>
                <a:ext cx="378002" cy="648000"/>
                <a:chOff x="3195007" y="3021617"/>
                <a:chExt cx="378002" cy="648000"/>
              </a:xfrm>
            </p:grpSpPr>
            <p:sp>
              <p:nvSpPr>
                <p:cNvPr id="397" name="正方形/長方形 396">
                  <a:extLst>
                    <a:ext uri="{FF2B5EF4-FFF2-40B4-BE49-F238E27FC236}">
                      <a16:creationId xmlns:a16="http://schemas.microsoft.com/office/drawing/2014/main" id="{D4639589-8C8B-93D4-355A-AB3AFA891DE3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" name="四角形: 角を丸くする 397">
                  <a:extLst>
                    <a:ext uri="{FF2B5EF4-FFF2-40B4-BE49-F238E27FC236}">
                      <a16:creationId xmlns:a16="http://schemas.microsoft.com/office/drawing/2014/main" id="{98E86BA3-E41F-1D54-1746-8EFC3EA7C370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9" name="四角形: 角を丸くする 398">
                  <a:extLst>
                    <a:ext uri="{FF2B5EF4-FFF2-40B4-BE49-F238E27FC236}">
                      <a16:creationId xmlns:a16="http://schemas.microsoft.com/office/drawing/2014/main" id="{EAD9C86A-9DD9-1F31-69FD-5C5574BA9585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" name="四角形: 角を丸くする 399">
                  <a:extLst>
                    <a:ext uri="{FF2B5EF4-FFF2-40B4-BE49-F238E27FC236}">
                      <a16:creationId xmlns:a16="http://schemas.microsoft.com/office/drawing/2014/main" id="{F5380F50-13FA-4FA4-B397-CC2A37F42FD4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5" name="グループ化 364">
                <a:extLst>
                  <a:ext uri="{FF2B5EF4-FFF2-40B4-BE49-F238E27FC236}">
                    <a16:creationId xmlns:a16="http://schemas.microsoft.com/office/drawing/2014/main" id="{1C32F87B-838A-E026-A65B-A5881085EBF4}"/>
                  </a:ext>
                </a:extLst>
              </p:cNvPr>
              <p:cNvGrpSpPr/>
              <p:nvPr/>
            </p:nvGrpSpPr>
            <p:grpSpPr>
              <a:xfrm>
                <a:off x="1918311" y="3014616"/>
                <a:ext cx="378002" cy="648000"/>
                <a:chOff x="3195007" y="3021617"/>
                <a:chExt cx="378002" cy="648000"/>
              </a:xfrm>
            </p:grpSpPr>
            <p:sp>
              <p:nvSpPr>
                <p:cNvPr id="376" name="正方形/長方形 375">
                  <a:extLst>
                    <a:ext uri="{FF2B5EF4-FFF2-40B4-BE49-F238E27FC236}">
                      <a16:creationId xmlns:a16="http://schemas.microsoft.com/office/drawing/2014/main" id="{08F4C8DF-1B80-E808-6FB9-14CF44E45792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7" name="四角形: 角を丸くする 376">
                  <a:extLst>
                    <a:ext uri="{FF2B5EF4-FFF2-40B4-BE49-F238E27FC236}">
                      <a16:creationId xmlns:a16="http://schemas.microsoft.com/office/drawing/2014/main" id="{3D900991-83D4-6CE1-B226-46A8FD16BC2B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5" name="四角形: 角を丸くする 394">
                  <a:extLst>
                    <a:ext uri="{FF2B5EF4-FFF2-40B4-BE49-F238E27FC236}">
                      <a16:creationId xmlns:a16="http://schemas.microsoft.com/office/drawing/2014/main" id="{2485B814-C1B8-2734-085C-CE2899BA6289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" name="四角形: 角を丸くする 395">
                  <a:extLst>
                    <a:ext uri="{FF2B5EF4-FFF2-40B4-BE49-F238E27FC236}">
                      <a16:creationId xmlns:a16="http://schemas.microsoft.com/office/drawing/2014/main" id="{0715864B-4897-C9AE-6B2C-A753140E44C7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6" name="グループ化 365">
                <a:extLst>
                  <a:ext uri="{FF2B5EF4-FFF2-40B4-BE49-F238E27FC236}">
                    <a16:creationId xmlns:a16="http://schemas.microsoft.com/office/drawing/2014/main" id="{735C812F-CC27-19AE-14AC-6B157B5C7FDB}"/>
                  </a:ext>
                </a:extLst>
              </p:cNvPr>
              <p:cNvGrpSpPr/>
              <p:nvPr/>
            </p:nvGrpSpPr>
            <p:grpSpPr>
              <a:xfrm>
                <a:off x="1492745" y="3010378"/>
                <a:ext cx="378002" cy="648000"/>
                <a:chOff x="3195007" y="3021617"/>
                <a:chExt cx="378002" cy="648000"/>
              </a:xfrm>
            </p:grpSpPr>
            <p:sp>
              <p:nvSpPr>
                <p:cNvPr id="372" name="正方形/長方形 371">
                  <a:extLst>
                    <a:ext uri="{FF2B5EF4-FFF2-40B4-BE49-F238E27FC236}">
                      <a16:creationId xmlns:a16="http://schemas.microsoft.com/office/drawing/2014/main" id="{B414A273-1A73-9CDE-7A33-FC3D5E66E70B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" name="四角形: 角を丸くする 372">
                  <a:extLst>
                    <a:ext uri="{FF2B5EF4-FFF2-40B4-BE49-F238E27FC236}">
                      <a16:creationId xmlns:a16="http://schemas.microsoft.com/office/drawing/2014/main" id="{6FB5451E-8449-5833-8F6B-A5F7E412C65F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4" name="四角形: 角を丸くする 373">
                  <a:extLst>
                    <a:ext uri="{FF2B5EF4-FFF2-40B4-BE49-F238E27FC236}">
                      <a16:creationId xmlns:a16="http://schemas.microsoft.com/office/drawing/2014/main" id="{23474865-11B3-2CA8-099B-731B7674E360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5" name="四角形: 角を丸くする 374">
                  <a:extLst>
                    <a:ext uri="{FF2B5EF4-FFF2-40B4-BE49-F238E27FC236}">
                      <a16:creationId xmlns:a16="http://schemas.microsoft.com/office/drawing/2014/main" id="{26C42739-3F82-3624-F6D8-BD057941CA86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7" name="グループ化 366">
                <a:extLst>
                  <a:ext uri="{FF2B5EF4-FFF2-40B4-BE49-F238E27FC236}">
                    <a16:creationId xmlns:a16="http://schemas.microsoft.com/office/drawing/2014/main" id="{652A9F2D-0773-85DF-E48F-7F43881E9794}"/>
                  </a:ext>
                </a:extLst>
              </p:cNvPr>
              <p:cNvGrpSpPr/>
              <p:nvPr/>
            </p:nvGrpSpPr>
            <p:grpSpPr>
              <a:xfrm>
                <a:off x="1067179" y="3006140"/>
                <a:ext cx="378002" cy="648000"/>
                <a:chOff x="3195007" y="3021617"/>
                <a:chExt cx="378002" cy="648000"/>
              </a:xfrm>
            </p:grpSpPr>
            <p:sp>
              <p:nvSpPr>
                <p:cNvPr id="368" name="正方形/長方形 367">
                  <a:extLst>
                    <a:ext uri="{FF2B5EF4-FFF2-40B4-BE49-F238E27FC236}">
                      <a16:creationId xmlns:a16="http://schemas.microsoft.com/office/drawing/2014/main" id="{88676E46-E7D3-A697-2E18-DC0B4D43DA00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9" name="四角形: 角を丸くする 368">
                  <a:extLst>
                    <a:ext uri="{FF2B5EF4-FFF2-40B4-BE49-F238E27FC236}">
                      <a16:creationId xmlns:a16="http://schemas.microsoft.com/office/drawing/2014/main" id="{FDAD8632-9F31-1446-30DF-2EDC1E3F8192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0" name="四角形: 角を丸くする 369">
                  <a:extLst>
                    <a:ext uri="{FF2B5EF4-FFF2-40B4-BE49-F238E27FC236}">
                      <a16:creationId xmlns:a16="http://schemas.microsoft.com/office/drawing/2014/main" id="{B9A36EF7-09DB-CDB9-B832-C63754474B4A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1" name="四角形: 角を丸くする 370">
                  <a:extLst>
                    <a:ext uri="{FF2B5EF4-FFF2-40B4-BE49-F238E27FC236}">
                      <a16:creationId xmlns:a16="http://schemas.microsoft.com/office/drawing/2014/main" id="{ADBFFD89-A419-7489-BCFE-3AEC1F5A96E4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3381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四角形: 角を丸くする 147">
            <a:extLst>
              <a:ext uri="{FF2B5EF4-FFF2-40B4-BE49-F238E27FC236}">
                <a16:creationId xmlns:a16="http://schemas.microsoft.com/office/drawing/2014/main" id="{27E4FE98-BBC0-28EA-9787-1E05388BEC83}"/>
              </a:ext>
            </a:extLst>
          </p:cNvPr>
          <p:cNvSpPr/>
          <p:nvPr/>
        </p:nvSpPr>
        <p:spPr>
          <a:xfrm>
            <a:off x="9595070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9" name="四角形: 角を丸くする 148">
            <a:extLst>
              <a:ext uri="{FF2B5EF4-FFF2-40B4-BE49-F238E27FC236}">
                <a16:creationId xmlns:a16="http://schemas.microsoft.com/office/drawing/2014/main" id="{4015BFED-FA1F-C747-0FA7-287AA661C9BC}"/>
              </a:ext>
            </a:extLst>
          </p:cNvPr>
          <p:cNvSpPr/>
          <p:nvPr/>
        </p:nvSpPr>
        <p:spPr>
          <a:xfrm>
            <a:off x="9596359" y="564508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34CB04-C93B-1747-794C-F76C5820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3163" y="480147"/>
            <a:ext cx="9144000" cy="415780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福祉交流センター４階　ギャラリー配置図（</a:t>
            </a:r>
            <a:r>
              <a:rPr lang="ja-JP" altLang="en-US" dirty="0"/>
              <a:t>会議室</a:t>
            </a:r>
            <a:r>
              <a:rPr kumimoji="1" lang="ja-JP" altLang="en-US" dirty="0"/>
              <a:t>仕様）</a:t>
            </a: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AFCFA03-354E-C519-E286-6CB7D0C8540A}"/>
              </a:ext>
            </a:extLst>
          </p:cNvPr>
          <p:cNvGrpSpPr/>
          <p:nvPr/>
        </p:nvGrpSpPr>
        <p:grpSpPr>
          <a:xfrm>
            <a:off x="698330" y="2571174"/>
            <a:ext cx="10795339" cy="3510921"/>
            <a:chOff x="585163" y="2346855"/>
            <a:chExt cx="10795339" cy="3510921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D338B7B-BBED-36A8-4AB5-FA19F2F0033C}"/>
                </a:ext>
              </a:extLst>
            </p:cNvPr>
            <p:cNvSpPr/>
            <p:nvPr/>
          </p:nvSpPr>
          <p:spPr>
            <a:xfrm>
              <a:off x="585163" y="2346855"/>
              <a:ext cx="36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BBE5332-767B-A55A-35B6-F4E83DEA9ED8}"/>
                </a:ext>
              </a:extLst>
            </p:cNvPr>
            <p:cNvSpPr/>
            <p:nvPr/>
          </p:nvSpPr>
          <p:spPr>
            <a:xfrm>
              <a:off x="4182974" y="2346855"/>
              <a:ext cx="54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988FE56-8571-74E0-22B8-D99FAC8052D2}"/>
                </a:ext>
              </a:extLst>
            </p:cNvPr>
            <p:cNvSpPr/>
            <p:nvPr/>
          </p:nvSpPr>
          <p:spPr>
            <a:xfrm>
              <a:off x="9580502" y="2347776"/>
              <a:ext cx="1800000" cy="3510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CC357B43-33A0-5F4F-5514-D696C0E267BB}"/>
                </a:ext>
              </a:extLst>
            </p:cNvPr>
            <p:cNvCxnSpPr/>
            <p:nvPr/>
          </p:nvCxnSpPr>
          <p:spPr>
            <a:xfrm>
              <a:off x="7780502" y="2346855"/>
              <a:ext cx="0" cy="35100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10BF9BC-F70C-E809-0C1E-6750F6AE72CA}"/>
              </a:ext>
            </a:extLst>
          </p:cNvPr>
          <p:cNvSpPr txBox="1"/>
          <p:nvPr/>
        </p:nvSpPr>
        <p:spPr>
          <a:xfrm>
            <a:off x="1610467" y="2216954"/>
            <a:ext cx="2121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41(54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B5D7F5D-6E69-BDE1-55ED-62316709B8C1}"/>
              </a:ext>
            </a:extLst>
          </p:cNvPr>
          <p:cNvSpPr txBox="1"/>
          <p:nvPr/>
        </p:nvSpPr>
        <p:spPr>
          <a:xfrm>
            <a:off x="6025942" y="2218433"/>
            <a:ext cx="2327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43</a:t>
            </a:r>
            <a:r>
              <a:rPr lang="ja-JP" altLang="en-US" dirty="0"/>
              <a:t>・</a:t>
            </a:r>
            <a:r>
              <a:rPr lang="en-US" altLang="ja-JP" dirty="0"/>
              <a:t>44(72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E4EA1A0-4CF0-4073-5D6F-A01ED8AB6A57}"/>
              </a:ext>
            </a:extLst>
          </p:cNvPr>
          <p:cNvSpPr txBox="1"/>
          <p:nvPr/>
        </p:nvSpPr>
        <p:spPr>
          <a:xfrm>
            <a:off x="9728769" y="2199697"/>
            <a:ext cx="195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ｷﾞｬﾗﾘｰ</a:t>
            </a:r>
            <a:r>
              <a:rPr lang="en-US" altLang="ja-JP" dirty="0"/>
              <a:t>45(22</a:t>
            </a:r>
            <a:r>
              <a:rPr lang="ja-JP" altLang="en-US" dirty="0"/>
              <a:t>名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118" name="フローチャート: 定義済み処理 117">
            <a:extLst>
              <a:ext uri="{FF2B5EF4-FFF2-40B4-BE49-F238E27FC236}">
                <a16:creationId xmlns:a16="http://schemas.microsoft.com/office/drawing/2014/main" id="{D2BA781C-79FF-FF58-AFAE-C9BDFE945AB8}"/>
              </a:ext>
            </a:extLst>
          </p:cNvPr>
          <p:cNvSpPr/>
          <p:nvPr/>
        </p:nvSpPr>
        <p:spPr>
          <a:xfrm>
            <a:off x="9233123" y="60359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フローチャート: 定義済み処理 119">
            <a:extLst>
              <a:ext uri="{FF2B5EF4-FFF2-40B4-BE49-F238E27FC236}">
                <a16:creationId xmlns:a16="http://schemas.microsoft.com/office/drawing/2014/main" id="{A3DEDAFC-A1BC-153A-46AD-5D5963851033}"/>
              </a:ext>
            </a:extLst>
          </p:cNvPr>
          <p:cNvSpPr/>
          <p:nvPr/>
        </p:nvSpPr>
        <p:spPr>
          <a:xfrm rot="5400000">
            <a:off x="536576" y="5408786"/>
            <a:ext cx="306000" cy="8906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3DE1D07-28BC-71EE-7BB0-4FF3D2CDCABC}"/>
              </a:ext>
            </a:extLst>
          </p:cNvPr>
          <p:cNvSpPr/>
          <p:nvPr/>
        </p:nvSpPr>
        <p:spPr>
          <a:xfrm>
            <a:off x="703090" y="585831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EB5E9A3-F486-B336-2279-E6D8C8CECBA6}"/>
              </a:ext>
            </a:extLst>
          </p:cNvPr>
          <p:cNvSpPr/>
          <p:nvPr/>
        </p:nvSpPr>
        <p:spPr>
          <a:xfrm rot="10800000">
            <a:off x="701087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B4E667-65B7-C69E-EEC8-0E995F889BF2}"/>
              </a:ext>
            </a:extLst>
          </p:cNvPr>
          <p:cNvSpPr/>
          <p:nvPr/>
        </p:nvSpPr>
        <p:spPr>
          <a:xfrm>
            <a:off x="4186865" y="5865934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: 定義済み処理 5">
            <a:extLst>
              <a:ext uri="{FF2B5EF4-FFF2-40B4-BE49-F238E27FC236}">
                <a16:creationId xmlns:a16="http://schemas.microsoft.com/office/drawing/2014/main" id="{C4EEA993-E01A-6AC8-F6C7-67E15ED5FC8F}"/>
              </a:ext>
            </a:extLst>
          </p:cNvPr>
          <p:cNvSpPr/>
          <p:nvPr/>
        </p:nvSpPr>
        <p:spPr>
          <a:xfrm>
            <a:off x="3878073" y="6038314"/>
            <a:ext cx="306000" cy="95074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4B29FD-248B-0FBE-4161-929B52EFC061}"/>
              </a:ext>
            </a:extLst>
          </p:cNvPr>
          <p:cNvSpPr/>
          <p:nvPr/>
        </p:nvSpPr>
        <p:spPr>
          <a:xfrm rot="10800000">
            <a:off x="4171080" y="2576739"/>
            <a:ext cx="126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9D320B-8222-7B30-D113-8191C4752026}"/>
              </a:ext>
            </a:extLst>
          </p:cNvPr>
          <p:cNvSpPr/>
          <p:nvPr/>
        </p:nvSpPr>
        <p:spPr>
          <a:xfrm rot="10800000">
            <a:off x="2368581" y="2581668"/>
            <a:ext cx="316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8B53514-D781-FFB0-48B0-E6281082938E}"/>
              </a:ext>
            </a:extLst>
          </p:cNvPr>
          <p:cNvSpPr/>
          <p:nvPr/>
        </p:nvSpPr>
        <p:spPr>
          <a:xfrm rot="10800000">
            <a:off x="2342520" y="5855280"/>
            <a:ext cx="2988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43429C5-9E68-6B52-4EA2-4C8B1B3C67C2}"/>
              </a:ext>
            </a:extLst>
          </p:cNvPr>
          <p:cNvSpPr/>
          <p:nvPr/>
        </p:nvSpPr>
        <p:spPr>
          <a:xfrm>
            <a:off x="707560" y="509857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8CD877F2-6767-F6A9-0D34-F0D92D504484}"/>
              </a:ext>
            </a:extLst>
          </p:cNvPr>
          <p:cNvSpPr/>
          <p:nvPr/>
        </p:nvSpPr>
        <p:spPr>
          <a:xfrm>
            <a:off x="708042" y="284961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四角形: 角を丸くする 55">
            <a:extLst>
              <a:ext uri="{FF2B5EF4-FFF2-40B4-BE49-F238E27FC236}">
                <a16:creationId xmlns:a16="http://schemas.microsoft.com/office/drawing/2014/main" id="{219501FA-6C21-C53E-8B42-C5BC187BE5F5}"/>
              </a:ext>
            </a:extLst>
          </p:cNvPr>
          <p:cNvSpPr/>
          <p:nvPr/>
        </p:nvSpPr>
        <p:spPr>
          <a:xfrm>
            <a:off x="4209477" y="288395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A7421BA7-A7AE-CFAF-2423-E0992521DDF4}"/>
              </a:ext>
            </a:extLst>
          </p:cNvPr>
          <p:cNvSpPr/>
          <p:nvPr/>
        </p:nvSpPr>
        <p:spPr>
          <a:xfrm>
            <a:off x="4206204" y="549750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四角形: 角を丸くする 57">
            <a:extLst>
              <a:ext uri="{FF2B5EF4-FFF2-40B4-BE49-F238E27FC236}">
                <a16:creationId xmlns:a16="http://schemas.microsoft.com/office/drawing/2014/main" id="{EF836077-6792-7D0C-5ACE-73A733B5703F}"/>
              </a:ext>
            </a:extLst>
          </p:cNvPr>
          <p:cNvSpPr/>
          <p:nvPr/>
        </p:nvSpPr>
        <p:spPr>
          <a:xfrm rot="5400000">
            <a:off x="2493157" y="2741538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8AAAE7F3-092C-8A1C-410C-653ECF6833CA}"/>
              </a:ext>
            </a:extLst>
          </p:cNvPr>
          <p:cNvSpPr/>
          <p:nvPr/>
        </p:nvSpPr>
        <p:spPr>
          <a:xfrm rot="5400000">
            <a:off x="2447294" y="573169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ED5E456-233F-0E45-1193-CCDB548EC57D}"/>
              </a:ext>
            </a:extLst>
          </p:cNvPr>
          <p:cNvSpPr/>
          <p:nvPr/>
        </p:nvSpPr>
        <p:spPr>
          <a:xfrm rot="10800000">
            <a:off x="9703822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E722441E-91A6-E039-AE25-E86006372FA6}"/>
              </a:ext>
            </a:extLst>
          </p:cNvPr>
          <p:cNvSpPr/>
          <p:nvPr/>
        </p:nvSpPr>
        <p:spPr>
          <a:xfrm rot="10800000">
            <a:off x="11383181" y="257673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9C210C9C-E11D-0CAB-0237-D9401E48F102}"/>
              </a:ext>
            </a:extLst>
          </p:cNvPr>
          <p:cNvSpPr/>
          <p:nvPr/>
        </p:nvSpPr>
        <p:spPr>
          <a:xfrm rot="10800000">
            <a:off x="9664012" y="5889969"/>
            <a:ext cx="144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F8E87CF6-708A-FD07-8864-5B513C96EBBE}"/>
              </a:ext>
            </a:extLst>
          </p:cNvPr>
          <p:cNvSpPr/>
          <p:nvPr/>
        </p:nvSpPr>
        <p:spPr>
          <a:xfrm rot="10800000">
            <a:off x="11379371" y="5864769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33D38FF1-00AE-33FC-F793-B28EEBAF9395}"/>
              </a:ext>
            </a:extLst>
          </p:cNvPr>
          <p:cNvSpPr/>
          <p:nvPr/>
        </p:nvSpPr>
        <p:spPr>
          <a:xfrm>
            <a:off x="9707363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フローチャート: 定義済み処理 108">
            <a:extLst>
              <a:ext uri="{FF2B5EF4-FFF2-40B4-BE49-F238E27FC236}">
                <a16:creationId xmlns:a16="http://schemas.microsoft.com/office/drawing/2014/main" id="{066A5D41-8E37-82DA-BBAC-696C290E74AA}"/>
              </a:ext>
            </a:extLst>
          </p:cNvPr>
          <p:cNvSpPr/>
          <p:nvPr/>
        </p:nvSpPr>
        <p:spPr>
          <a:xfrm rot="5400000">
            <a:off x="11357957" y="5635035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0" name="フローチャート: 定義済み処理 109">
            <a:extLst>
              <a:ext uri="{FF2B5EF4-FFF2-40B4-BE49-F238E27FC236}">
                <a16:creationId xmlns:a16="http://schemas.microsoft.com/office/drawing/2014/main" id="{A68CCE52-C5E2-504F-6297-DE710FA4BD04}"/>
              </a:ext>
            </a:extLst>
          </p:cNvPr>
          <p:cNvSpPr/>
          <p:nvPr/>
        </p:nvSpPr>
        <p:spPr>
          <a:xfrm rot="5400000">
            <a:off x="11362750" y="2934788"/>
            <a:ext cx="306000" cy="720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1" name="四角形: 角を丸くする 110">
            <a:extLst>
              <a:ext uri="{FF2B5EF4-FFF2-40B4-BE49-F238E27FC236}">
                <a16:creationId xmlns:a16="http://schemas.microsoft.com/office/drawing/2014/main" id="{E1D3D414-A421-A4E5-EEC6-50845EF8C84A}"/>
              </a:ext>
            </a:extLst>
          </p:cNvPr>
          <p:cNvSpPr/>
          <p:nvPr/>
        </p:nvSpPr>
        <p:spPr>
          <a:xfrm>
            <a:off x="11408476" y="3177639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四角形: 角を丸くする 120">
            <a:extLst>
              <a:ext uri="{FF2B5EF4-FFF2-40B4-BE49-F238E27FC236}">
                <a16:creationId xmlns:a16="http://schemas.microsoft.com/office/drawing/2014/main" id="{32D004FC-995B-A512-0E1C-336E01E3C8B9}"/>
              </a:ext>
            </a:extLst>
          </p:cNvPr>
          <p:cNvSpPr/>
          <p:nvPr/>
        </p:nvSpPr>
        <p:spPr>
          <a:xfrm>
            <a:off x="9711678" y="5650001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フローチャート: 定義済み処理 121">
            <a:extLst>
              <a:ext uri="{FF2B5EF4-FFF2-40B4-BE49-F238E27FC236}">
                <a16:creationId xmlns:a16="http://schemas.microsoft.com/office/drawing/2014/main" id="{A2FFF4AB-63F6-B554-944E-57E4C36421A7}"/>
              </a:ext>
            </a:extLst>
          </p:cNvPr>
          <p:cNvSpPr/>
          <p:nvPr/>
        </p:nvSpPr>
        <p:spPr>
          <a:xfrm rot="10800000">
            <a:off x="10382660" y="6044867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A265A0EC-A7B0-1632-0C7A-DB6FB0E97BD1}"/>
              </a:ext>
            </a:extLst>
          </p:cNvPr>
          <p:cNvSpPr/>
          <p:nvPr/>
        </p:nvSpPr>
        <p:spPr>
          <a:xfrm rot="10800000">
            <a:off x="5965578" y="2585725"/>
            <a:ext cx="3096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3F688DEA-188D-40C4-8454-7392140F0927}"/>
              </a:ext>
            </a:extLst>
          </p:cNvPr>
          <p:cNvSpPr/>
          <p:nvPr/>
        </p:nvSpPr>
        <p:spPr>
          <a:xfrm>
            <a:off x="4305233" y="5866616"/>
            <a:ext cx="108000" cy="21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DBF376B9-9C96-9FE1-B101-0DB0604C07AC}"/>
              </a:ext>
            </a:extLst>
          </p:cNvPr>
          <p:cNvSpPr/>
          <p:nvPr/>
        </p:nvSpPr>
        <p:spPr>
          <a:xfrm rot="10800000">
            <a:off x="4319508" y="2574295"/>
            <a:ext cx="828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EA5669A3-90DE-1E31-A970-B20DE97C38FE}"/>
              </a:ext>
            </a:extLst>
          </p:cNvPr>
          <p:cNvSpPr/>
          <p:nvPr/>
        </p:nvSpPr>
        <p:spPr>
          <a:xfrm rot="10800000">
            <a:off x="9589809" y="2577817"/>
            <a:ext cx="90000" cy="2149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D68EA0B5-D897-8AE0-80D1-45A216D1FDF1}"/>
              </a:ext>
            </a:extLst>
          </p:cNvPr>
          <p:cNvSpPr/>
          <p:nvPr/>
        </p:nvSpPr>
        <p:spPr>
          <a:xfrm>
            <a:off x="9600891" y="5888794"/>
            <a:ext cx="720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57F48A5E-8D34-38B2-419B-0718A20649B1}"/>
              </a:ext>
            </a:extLst>
          </p:cNvPr>
          <p:cNvSpPr/>
          <p:nvPr/>
        </p:nvSpPr>
        <p:spPr>
          <a:xfrm rot="10800000">
            <a:off x="5960651" y="5877393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フローチャート: 定義済み処理 137">
            <a:extLst>
              <a:ext uri="{FF2B5EF4-FFF2-40B4-BE49-F238E27FC236}">
                <a16:creationId xmlns:a16="http://schemas.microsoft.com/office/drawing/2014/main" id="{823AA41B-C40D-710C-EC2B-FF7868DDDFBB}"/>
              </a:ext>
            </a:extLst>
          </p:cNvPr>
          <p:cNvSpPr/>
          <p:nvPr/>
        </p:nvSpPr>
        <p:spPr>
          <a:xfrm>
            <a:off x="4467674" y="6035873"/>
            <a:ext cx="360000" cy="97515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四角形: 角を丸くする 140">
            <a:extLst>
              <a:ext uri="{FF2B5EF4-FFF2-40B4-BE49-F238E27FC236}">
                <a16:creationId xmlns:a16="http://schemas.microsoft.com/office/drawing/2014/main" id="{A558EA59-DA60-122A-4F5F-CDFE72D23DD7}"/>
              </a:ext>
            </a:extLst>
          </p:cNvPr>
          <p:cNvSpPr/>
          <p:nvPr/>
        </p:nvSpPr>
        <p:spPr>
          <a:xfrm>
            <a:off x="4320814" y="2883950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四角形: 角を丸くする 143">
            <a:extLst>
              <a:ext uri="{FF2B5EF4-FFF2-40B4-BE49-F238E27FC236}">
                <a16:creationId xmlns:a16="http://schemas.microsoft.com/office/drawing/2014/main" id="{71E4D424-0E95-CBC9-1419-818CE4D767BA}"/>
              </a:ext>
            </a:extLst>
          </p:cNvPr>
          <p:cNvSpPr/>
          <p:nvPr/>
        </p:nvSpPr>
        <p:spPr>
          <a:xfrm rot="5400000">
            <a:off x="6065677" y="5761485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5" name="四角形: 角を丸くする 144">
            <a:extLst>
              <a:ext uri="{FF2B5EF4-FFF2-40B4-BE49-F238E27FC236}">
                <a16:creationId xmlns:a16="http://schemas.microsoft.com/office/drawing/2014/main" id="{9DD9E7EB-6562-3563-112C-C5378439B86C}"/>
              </a:ext>
            </a:extLst>
          </p:cNvPr>
          <p:cNvSpPr/>
          <p:nvPr/>
        </p:nvSpPr>
        <p:spPr>
          <a:xfrm rot="16200000">
            <a:off x="6084814" y="2749767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" name="四角形: 角を丸くする 142">
            <a:extLst>
              <a:ext uri="{FF2B5EF4-FFF2-40B4-BE49-F238E27FC236}">
                <a16:creationId xmlns:a16="http://schemas.microsoft.com/office/drawing/2014/main" id="{9CE6EEA2-6277-6177-2240-27F24949A668}"/>
              </a:ext>
            </a:extLst>
          </p:cNvPr>
          <p:cNvSpPr/>
          <p:nvPr/>
        </p:nvSpPr>
        <p:spPr>
          <a:xfrm>
            <a:off x="4318200" y="5506564"/>
            <a:ext cx="71127" cy="1525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5E86A4F-A605-08EA-59E0-E7CE1423E26A}"/>
              </a:ext>
            </a:extLst>
          </p:cNvPr>
          <p:cNvGrpSpPr/>
          <p:nvPr/>
        </p:nvGrpSpPr>
        <p:grpSpPr>
          <a:xfrm>
            <a:off x="9360689" y="1506470"/>
            <a:ext cx="1971915" cy="461665"/>
            <a:chOff x="8711325" y="1055058"/>
            <a:chExt cx="1971915" cy="461665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482037A3-18F5-5301-E912-9A719D5BA99B}"/>
                </a:ext>
              </a:extLst>
            </p:cNvPr>
            <p:cNvSpPr txBox="1"/>
            <p:nvPr/>
          </p:nvSpPr>
          <p:spPr>
            <a:xfrm>
              <a:off x="8711325" y="1055058"/>
              <a:ext cx="1971915" cy="461665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dirty="0"/>
                <a:t>＜凡例＞</a:t>
              </a:r>
              <a:endParaRPr kumimoji="1" lang="en-US" altLang="ja-JP" sz="1200" dirty="0"/>
            </a:p>
            <a:p>
              <a:r>
                <a:rPr kumimoji="1" lang="ja-JP" altLang="en-US" sz="1200" dirty="0"/>
                <a:t>電源コンセント</a:t>
              </a:r>
            </a:p>
          </p:txBody>
        </p:sp>
        <p:sp>
          <p:nvSpPr>
            <p:cNvPr id="157" name="四角形: 角を丸くする 156">
              <a:extLst>
                <a:ext uri="{FF2B5EF4-FFF2-40B4-BE49-F238E27FC236}">
                  <a16:creationId xmlns:a16="http://schemas.microsoft.com/office/drawing/2014/main" id="{5BAED476-ACBC-AC06-3AAD-405E26C14105}"/>
                </a:ext>
              </a:extLst>
            </p:cNvPr>
            <p:cNvSpPr/>
            <p:nvPr/>
          </p:nvSpPr>
          <p:spPr>
            <a:xfrm rot="16200000">
              <a:off x="10270846" y="1275775"/>
              <a:ext cx="71127" cy="152501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203" name="直線コネクタ 202">
            <a:extLst>
              <a:ext uri="{FF2B5EF4-FFF2-40B4-BE49-F238E27FC236}">
                <a16:creationId xmlns:a16="http://schemas.microsoft.com/office/drawing/2014/main" id="{174B4A1F-02CF-185E-5273-8820D93F9284}"/>
              </a:ext>
            </a:extLst>
          </p:cNvPr>
          <p:cNvCxnSpPr/>
          <p:nvPr/>
        </p:nvCxnSpPr>
        <p:spPr>
          <a:xfrm>
            <a:off x="3406066" y="4657163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コネクタ 207">
            <a:extLst>
              <a:ext uri="{FF2B5EF4-FFF2-40B4-BE49-F238E27FC236}">
                <a16:creationId xmlns:a16="http://schemas.microsoft.com/office/drawing/2014/main" id="{230F6F45-9CF0-8FDD-55C1-250699F5A24A}"/>
              </a:ext>
            </a:extLst>
          </p:cNvPr>
          <p:cNvCxnSpPr>
            <a:cxnSpLocks/>
          </p:cNvCxnSpPr>
          <p:nvPr/>
        </p:nvCxnSpPr>
        <p:spPr>
          <a:xfrm>
            <a:off x="5321549" y="2588968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>
            <a:extLst>
              <a:ext uri="{FF2B5EF4-FFF2-40B4-BE49-F238E27FC236}">
                <a16:creationId xmlns:a16="http://schemas.microsoft.com/office/drawing/2014/main" id="{EAC872FE-EB4D-3CD5-D9F8-E6EA98410727}"/>
              </a:ext>
            </a:extLst>
          </p:cNvPr>
          <p:cNvCxnSpPr>
            <a:cxnSpLocks/>
          </p:cNvCxnSpPr>
          <p:nvPr/>
        </p:nvCxnSpPr>
        <p:spPr>
          <a:xfrm>
            <a:off x="5304215" y="5649852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コネクタ 209">
            <a:extLst>
              <a:ext uri="{FF2B5EF4-FFF2-40B4-BE49-F238E27FC236}">
                <a16:creationId xmlns:a16="http://schemas.microsoft.com/office/drawing/2014/main" id="{CAD22D0C-5A0F-6C40-BF81-21E6466DB302}"/>
              </a:ext>
            </a:extLst>
          </p:cNvPr>
          <p:cNvCxnSpPr/>
          <p:nvPr/>
        </p:nvCxnSpPr>
        <p:spPr>
          <a:xfrm>
            <a:off x="3406066" y="3682278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コネクタ 212">
            <a:extLst>
              <a:ext uri="{FF2B5EF4-FFF2-40B4-BE49-F238E27FC236}">
                <a16:creationId xmlns:a16="http://schemas.microsoft.com/office/drawing/2014/main" id="{57C90320-DFDE-7094-8B50-F60D168F5F4A}"/>
              </a:ext>
            </a:extLst>
          </p:cNvPr>
          <p:cNvCxnSpPr>
            <a:cxnSpLocks/>
          </p:cNvCxnSpPr>
          <p:nvPr/>
        </p:nvCxnSpPr>
        <p:spPr>
          <a:xfrm>
            <a:off x="4314390" y="3429000"/>
            <a:ext cx="90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テキスト ボックス 214">
            <a:extLst>
              <a:ext uri="{FF2B5EF4-FFF2-40B4-BE49-F238E27FC236}">
                <a16:creationId xmlns:a16="http://schemas.microsoft.com/office/drawing/2014/main" id="{A2237F29-2274-88C5-887E-E5C2058880D7}"/>
              </a:ext>
            </a:extLst>
          </p:cNvPr>
          <p:cNvSpPr txBox="1"/>
          <p:nvPr/>
        </p:nvSpPr>
        <p:spPr>
          <a:xfrm>
            <a:off x="3411562" y="5752069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216" name="テキスト ボックス 215">
            <a:extLst>
              <a:ext uri="{FF2B5EF4-FFF2-40B4-BE49-F238E27FC236}">
                <a16:creationId xmlns:a16="http://schemas.microsoft.com/office/drawing/2014/main" id="{09390F0D-A200-700F-CF1F-8617AA252731}"/>
              </a:ext>
            </a:extLst>
          </p:cNvPr>
          <p:cNvSpPr txBox="1"/>
          <p:nvPr/>
        </p:nvSpPr>
        <p:spPr>
          <a:xfrm>
            <a:off x="3012779" y="2869219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70cm</a:t>
            </a:r>
            <a:endParaRPr kumimoji="1" lang="ja-JP" altLang="en-US" sz="700" dirty="0"/>
          </a:p>
        </p:txBody>
      </p:sp>
      <p:sp>
        <p:nvSpPr>
          <p:cNvPr id="217" name="テキスト ボックス 216">
            <a:extLst>
              <a:ext uri="{FF2B5EF4-FFF2-40B4-BE49-F238E27FC236}">
                <a16:creationId xmlns:a16="http://schemas.microsoft.com/office/drawing/2014/main" id="{B63565CC-E6E6-C784-8493-A908391D3441}"/>
              </a:ext>
            </a:extLst>
          </p:cNvPr>
          <p:cNvSpPr txBox="1"/>
          <p:nvPr/>
        </p:nvSpPr>
        <p:spPr>
          <a:xfrm>
            <a:off x="4450035" y="3287222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250cm</a:t>
            </a:r>
            <a:endParaRPr kumimoji="1" lang="ja-JP" altLang="en-US" sz="700" dirty="0"/>
          </a:p>
        </p:txBody>
      </p:sp>
      <p:sp>
        <p:nvSpPr>
          <p:cNvPr id="218" name="テキスト ボックス 217">
            <a:extLst>
              <a:ext uri="{FF2B5EF4-FFF2-40B4-BE49-F238E27FC236}">
                <a16:creationId xmlns:a16="http://schemas.microsoft.com/office/drawing/2014/main" id="{1CB12350-F94D-EFD6-6E70-20916876813D}"/>
              </a:ext>
            </a:extLst>
          </p:cNvPr>
          <p:cNvSpPr txBox="1"/>
          <p:nvPr/>
        </p:nvSpPr>
        <p:spPr>
          <a:xfrm>
            <a:off x="3343673" y="3737960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219" name="テキスト ボックス 218">
            <a:extLst>
              <a:ext uri="{FF2B5EF4-FFF2-40B4-BE49-F238E27FC236}">
                <a16:creationId xmlns:a16="http://schemas.microsoft.com/office/drawing/2014/main" id="{5E4EA088-E1E6-BB99-3A5B-A30F8D774A5C}"/>
              </a:ext>
            </a:extLst>
          </p:cNvPr>
          <p:cNvSpPr txBox="1"/>
          <p:nvPr/>
        </p:nvSpPr>
        <p:spPr>
          <a:xfrm>
            <a:off x="3354243" y="4713249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220" name="テキスト ボックス 219">
            <a:extLst>
              <a:ext uri="{FF2B5EF4-FFF2-40B4-BE49-F238E27FC236}">
                <a16:creationId xmlns:a16="http://schemas.microsoft.com/office/drawing/2014/main" id="{DF1D6477-143B-7470-07D3-DF8306268C99}"/>
              </a:ext>
            </a:extLst>
          </p:cNvPr>
          <p:cNvSpPr txBox="1"/>
          <p:nvPr/>
        </p:nvSpPr>
        <p:spPr>
          <a:xfrm>
            <a:off x="3343674" y="270216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7E2C5DA9-57C7-5013-DC80-70E79874F842}"/>
              </a:ext>
            </a:extLst>
          </p:cNvPr>
          <p:cNvSpPr/>
          <p:nvPr/>
        </p:nvSpPr>
        <p:spPr>
          <a:xfrm>
            <a:off x="4606960" y="4175483"/>
            <a:ext cx="216000" cy="324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0" name="直線コネクタ 319">
            <a:extLst>
              <a:ext uri="{FF2B5EF4-FFF2-40B4-BE49-F238E27FC236}">
                <a16:creationId xmlns:a16="http://schemas.microsoft.com/office/drawing/2014/main" id="{2D1C27D1-20F9-22A1-8F3B-F6EC1A4A1239}"/>
              </a:ext>
            </a:extLst>
          </p:cNvPr>
          <p:cNvCxnSpPr/>
          <p:nvPr/>
        </p:nvCxnSpPr>
        <p:spPr>
          <a:xfrm>
            <a:off x="5446185" y="3029163"/>
            <a:ext cx="2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直線コネクタ 320">
            <a:extLst>
              <a:ext uri="{FF2B5EF4-FFF2-40B4-BE49-F238E27FC236}">
                <a16:creationId xmlns:a16="http://schemas.microsoft.com/office/drawing/2014/main" id="{40EE5A83-1346-7BEC-BE5B-8EF42B2D48CE}"/>
              </a:ext>
            </a:extLst>
          </p:cNvPr>
          <p:cNvCxnSpPr/>
          <p:nvPr/>
        </p:nvCxnSpPr>
        <p:spPr>
          <a:xfrm>
            <a:off x="5321549" y="3672446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直線コネクタ 321">
            <a:extLst>
              <a:ext uri="{FF2B5EF4-FFF2-40B4-BE49-F238E27FC236}">
                <a16:creationId xmlns:a16="http://schemas.microsoft.com/office/drawing/2014/main" id="{DE7E6553-BC54-4CD2-0475-3E8C343D3B8D}"/>
              </a:ext>
            </a:extLst>
          </p:cNvPr>
          <p:cNvCxnSpPr/>
          <p:nvPr/>
        </p:nvCxnSpPr>
        <p:spPr>
          <a:xfrm>
            <a:off x="5316736" y="4657163"/>
            <a:ext cx="0" cy="3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テキスト ボックス 322">
            <a:extLst>
              <a:ext uri="{FF2B5EF4-FFF2-40B4-BE49-F238E27FC236}">
                <a16:creationId xmlns:a16="http://schemas.microsoft.com/office/drawing/2014/main" id="{7E1C3B5D-EC6C-7435-67DB-B542E6A8BFF1}"/>
              </a:ext>
            </a:extLst>
          </p:cNvPr>
          <p:cNvSpPr txBox="1"/>
          <p:nvPr/>
        </p:nvSpPr>
        <p:spPr>
          <a:xfrm>
            <a:off x="5239321" y="2694751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sp>
        <p:nvSpPr>
          <p:cNvPr id="324" name="テキスト ボックス 323">
            <a:extLst>
              <a:ext uri="{FF2B5EF4-FFF2-40B4-BE49-F238E27FC236}">
                <a16:creationId xmlns:a16="http://schemas.microsoft.com/office/drawing/2014/main" id="{6AF7F5B2-F679-1837-6DD3-255589137EE3}"/>
              </a:ext>
            </a:extLst>
          </p:cNvPr>
          <p:cNvSpPr txBox="1"/>
          <p:nvPr/>
        </p:nvSpPr>
        <p:spPr>
          <a:xfrm>
            <a:off x="5392969" y="2883925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80cm</a:t>
            </a:r>
            <a:endParaRPr kumimoji="1" lang="ja-JP" altLang="en-US" sz="700" dirty="0"/>
          </a:p>
        </p:txBody>
      </p:sp>
      <p:sp>
        <p:nvSpPr>
          <p:cNvPr id="325" name="テキスト ボックス 324">
            <a:extLst>
              <a:ext uri="{FF2B5EF4-FFF2-40B4-BE49-F238E27FC236}">
                <a16:creationId xmlns:a16="http://schemas.microsoft.com/office/drawing/2014/main" id="{C79C5112-EC67-2B61-4722-3BB1940CC057}"/>
              </a:ext>
            </a:extLst>
          </p:cNvPr>
          <p:cNvSpPr txBox="1"/>
          <p:nvPr/>
        </p:nvSpPr>
        <p:spPr>
          <a:xfrm>
            <a:off x="5246490" y="3757905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326" name="テキスト ボックス 325">
            <a:extLst>
              <a:ext uri="{FF2B5EF4-FFF2-40B4-BE49-F238E27FC236}">
                <a16:creationId xmlns:a16="http://schemas.microsoft.com/office/drawing/2014/main" id="{2595B830-C503-B471-EC27-D721474F7572}"/>
              </a:ext>
            </a:extLst>
          </p:cNvPr>
          <p:cNvSpPr txBox="1"/>
          <p:nvPr/>
        </p:nvSpPr>
        <p:spPr>
          <a:xfrm>
            <a:off x="5246490" y="4736368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90cm</a:t>
            </a:r>
            <a:endParaRPr kumimoji="1" lang="ja-JP" altLang="en-US" sz="700" dirty="0"/>
          </a:p>
        </p:txBody>
      </p:sp>
      <p:sp>
        <p:nvSpPr>
          <p:cNvPr id="327" name="テキスト ボックス 326">
            <a:extLst>
              <a:ext uri="{FF2B5EF4-FFF2-40B4-BE49-F238E27FC236}">
                <a16:creationId xmlns:a16="http://schemas.microsoft.com/office/drawing/2014/main" id="{C599EAE2-54F7-7BE4-AEAC-59615D3E31DC}"/>
              </a:ext>
            </a:extLst>
          </p:cNvPr>
          <p:cNvSpPr txBox="1"/>
          <p:nvPr/>
        </p:nvSpPr>
        <p:spPr>
          <a:xfrm>
            <a:off x="5223358" y="5763225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120cm</a:t>
            </a:r>
            <a:endParaRPr kumimoji="1" lang="ja-JP" altLang="en-US" sz="700" dirty="0"/>
          </a:p>
        </p:txBody>
      </p:sp>
      <p:grpSp>
        <p:nvGrpSpPr>
          <p:cNvPr id="436" name="グループ化 435">
            <a:extLst>
              <a:ext uri="{FF2B5EF4-FFF2-40B4-BE49-F238E27FC236}">
                <a16:creationId xmlns:a16="http://schemas.microsoft.com/office/drawing/2014/main" id="{37C913A5-8B0E-A1A7-73D3-3606B5B1FDBA}"/>
              </a:ext>
            </a:extLst>
          </p:cNvPr>
          <p:cNvGrpSpPr/>
          <p:nvPr/>
        </p:nvGrpSpPr>
        <p:grpSpPr>
          <a:xfrm>
            <a:off x="9925771" y="3078068"/>
            <a:ext cx="1378865" cy="2349982"/>
            <a:chOff x="8059868" y="2962105"/>
            <a:chExt cx="1378865" cy="2349982"/>
          </a:xfrm>
        </p:grpSpPr>
        <p:grpSp>
          <p:nvGrpSpPr>
            <p:cNvPr id="437" name="グループ化 436">
              <a:extLst>
                <a:ext uri="{FF2B5EF4-FFF2-40B4-BE49-F238E27FC236}">
                  <a16:creationId xmlns:a16="http://schemas.microsoft.com/office/drawing/2014/main" id="{10545FC4-229D-4AC1-5FA3-34195774CFEB}"/>
                </a:ext>
              </a:extLst>
            </p:cNvPr>
            <p:cNvGrpSpPr/>
            <p:nvPr/>
          </p:nvGrpSpPr>
          <p:grpSpPr>
            <a:xfrm>
              <a:off x="8481115" y="2962105"/>
              <a:ext cx="540000" cy="418642"/>
              <a:chOff x="7699541" y="1535028"/>
              <a:chExt cx="540000" cy="418642"/>
            </a:xfrm>
          </p:grpSpPr>
          <p:sp>
            <p:nvSpPr>
              <p:cNvPr id="474" name="正方形/長方形 473">
                <a:extLst>
                  <a:ext uri="{FF2B5EF4-FFF2-40B4-BE49-F238E27FC236}">
                    <a16:creationId xmlns:a16="http://schemas.microsoft.com/office/drawing/2014/main" id="{4A1241D2-CDA0-79C7-7798-CDB8B26F4E95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5" name="四角形: 角を丸くする 474">
                <a:extLst>
                  <a:ext uri="{FF2B5EF4-FFF2-40B4-BE49-F238E27FC236}">
                    <a16:creationId xmlns:a16="http://schemas.microsoft.com/office/drawing/2014/main" id="{A85A8616-74BF-4CFE-AB8A-55147D88453A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6" name="四角形: 角を丸くする 475">
                <a:extLst>
                  <a:ext uri="{FF2B5EF4-FFF2-40B4-BE49-F238E27FC236}">
                    <a16:creationId xmlns:a16="http://schemas.microsoft.com/office/drawing/2014/main" id="{E6051756-4173-7AD0-F80C-906EAD7C240A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38" name="グループ化 437">
              <a:extLst>
                <a:ext uri="{FF2B5EF4-FFF2-40B4-BE49-F238E27FC236}">
                  <a16:creationId xmlns:a16="http://schemas.microsoft.com/office/drawing/2014/main" id="{5AA6DBC0-B8D3-9216-9296-F71D3227C392}"/>
                </a:ext>
              </a:extLst>
            </p:cNvPr>
            <p:cNvGrpSpPr/>
            <p:nvPr/>
          </p:nvGrpSpPr>
          <p:grpSpPr>
            <a:xfrm>
              <a:off x="8059868" y="3165023"/>
              <a:ext cx="419407" cy="1943414"/>
              <a:chOff x="8059868" y="3165023"/>
              <a:chExt cx="419407" cy="1943414"/>
            </a:xfrm>
          </p:grpSpPr>
          <p:grpSp>
            <p:nvGrpSpPr>
              <p:cNvPr id="459" name="グループ化 458">
                <a:extLst>
                  <a:ext uri="{FF2B5EF4-FFF2-40B4-BE49-F238E27FC236}">
                    <a16:creationId xmlns:a16="http://schemas.microsoft.com/office/drawing/2014/main" id="{89DAC2C7-5823-5157-3A07-2F3DFA3BA654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470" name="正方形/長方形 469">
                  <a:extLst>
                    <a:ext uri="{FF2B5EF4-FFF2-40B4-BE49-F238E27FC236}">
                      <a16:creationId xmlns:a16="http://schemas.microsoft.com/office/drawing/2014/main" id="{D631A2C0-6B52-FA3E-16C1-7A216442B13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1" name="四角形: 角を丸くする 470">
                  <a:extLst>
                    <a:ext uri="{FF2B5EF4-FFF2-40B4-BE49-F238E27FC236}">
                      <a16:creationId xmlns:a16="http://schemas.microsoft.com/office/drawing/2014/main" id="{12060305-DD23-0F4A-53D2-7AA80969AAE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2" name="四角形: 角を丸くする 471">
                  <a:extLst>
                    <a:ext uri="{FF2B5EF4-FFF2-40B4-BE49-F238E27FC236}">
                      <a16:creationId xmlns:a16="http://schemas.microsoft.com/office/drawing/2014/main" id="{25BBBA51-E2FB-B55E-AE96-B577CE5D1E9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3" name="四角形: 角を丸くする 472">
                  <a:extLst>
                    <a:ext uri="{FF2B5EF4-FFF2-40B4-BE49-F238E27FC236}">
                      <a16:creationId xmlns:a16="http://schemas.microsoft.com/office/drawing/2014/main" id="{E3ECF583-3E34-7A82-9781-38FD29E4E54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0" name="グループ化 459">
                <a:extLst>
                  <a:ext uri="{FF2B5EF4-FFF2-40B4-BE49-F238E27FC236}">
                    <a16:creationId xmlns:a16="http://schemas.microsoft.com/office/drawing/2014/main" id="{E5CEA4F9-F519-25CF-EB21-12E8213703DA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466" name="正方形/長方形 465">
                  <a:extLst>
                    <a:ext uri="{FF2B5EF4-FFF2-40B4-BE49-F238E27FC236}">
                      <a16:creationId xmlns:a16="http://schemas.microsoft.com/office/drawing/2014/main" id="{DCAC6B94-17DF-E6AD-F0FA-6A3F02A1359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7" name="四角形: 角を丸くする 466">
                  <a:extLst>
                    <a:ext uri="{FF2B5EF4-FFF2-40B4-BE49-F238E27FC236}">
                      <a16:creationId xmlns:a16="http://schemas.microsoft.com/office/drawing/2014/main" id="{F9CB5E2E-17D1-3A69-C6C6-B036C7F8AFC7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8" name="四角形: 角を丸くする 467">
                  <a:extLst>
                    <a:ext uri="{FF2B5EF4-FFF2-40B4-BE49-F238E27FC236}">
                      <a16:creationId xmlns:a16="http://schemas.microsoft.com/office/drawing/2014/main" id="{E986B133-3CD5-463B-DDCE-ED3402070C9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9" name="四角形: 角を丸くする 468">
                  <a:extLst>
                    <a:ext uri="{FF2B5EF4-FFF2-40B4-BE49-F238E27FC236}">
                      <a16:creationId xmlns:a16="http://schemas.microsoft.com/office/drawing/2014/main" id="{183794D5-B0E2-7878-8886-A003D815803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61" name="グループ化 460">
                <a:extLst>
                  <a:ext uri="{FF2B5EF4-FFF2-40B4-BE49-F238E27FC236}">
                    <a16:creationId xmlns:a16="http://schemas.microsoft.com/office/drawing/2014/main" id="{24A6FCAE-85FF-7846-4D83-83C315C4E3DD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462" name="正方形/長方形 461">
                  <a:extLst>
                    <a:ext uri="{FF2B5EF4-FFF2-40B4-BE49-F238E27FC236}">
                      <a16:creationId xmlns:a16="http://schemas.microsoft.com/office/drawing/2014/main" id="{769AAAA1-DFA5-A03D-B3CE-1D4D9F86B4A9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3" name="四角形: 角を丸くする 462">
                  <a:extLst>
                    <a:ext uri="{FF2B5EF4-FFF2-40B4-BE49-F238E27FC236}">
                      <a16:creationId xmlns:a16="http://schemas.microsoft.com/office/drawing/2014/main" id="{3A5BE867-54C6-2FCE-C2EA-25E2E26CB515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4" name="四角形: 角を丸くする 463">
                  <a:extLst>
                    <a:ext uri="{FF2B5EF4-FFF2-40B4-BE49-F238E27FC236}">
                      <a16:creationId xmlns:a16="http://schemas.microsoft.com/office/drawing/2014/main" id="{31456821-CAAB-69A0-F5D8-CFC00BDB3A2E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5" name="四角形: 角を丸くする 464">
                  <a:extLst>
                    <a:ext uri="{FF2B5EF4-FFF2-40B4-BE49-F238E27FC236}">
                      <a16:creationId xmlns:a16="http://schemas.microsoft.com/office/drawing/2014/main" id="{2D7E3148-79DE-4300-1040-5E6F8A456F22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439" name="グループ化 438">
              <a:extLst>
                <a:ext uri="{FF2B5EF4-FFF2-40B4-BE49-F238E27FC236}">
                  <a16:creationId xmlns:a16="http://schemas.microsoft.com/office/drawing/2014/main" id="{CE8D7029-62AA-4A71-9ED4-E45D1F131492}"/>
                </a:ext>
              </a:extLst>
            </p:cNvPr>
            <p:cNvGrpSpPr/>
            <p:nvPr/>
          </p:nvGrpSpPr>
          <p:grpSpPr>
            <a:xfrm rot="10800000">
              <a:off x="8478452" y="4893445"/>
              <a:ext cx="540000" cy="418642"/>
              <a:chOff x="7699541" y="1535028"/>
              <a:chExt cx="540000" cy="418642"/>
            </a:xfrm>
          </p:grpSpPr>
          <p:sp>
            <p:nvSpPr>
              <p:cNvPr id="456" name="正方形/長方形 455">
                <a:extLst>
                  <a:ext uri="{FF2B5EF4-FFF2-40B4-BE49-F238E27FC236}">
                    <a16:creationId xmlns:a16="http://schemas.microsoft.com/office/drawing/2014/main" id="{2C064603-BFC2-798C-8304-A1AADAA2A70E}"/>
                  </a:ext>
                </a:extLst>
              </p:cNvPr>
              <p:cNvSpPr/>
              <p:nvPr/>
            </p:nvSpPr>
            <p:spPr>
              <a:xfrm rot="16200000">
                <a:off x="7861541" y="1575670"/>
                <a:ext cx="216000" cy="540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7" name="四角形: 角を丸くする 456">
                <a:extLst>
                  <a:ext uri="{FF2B5EF4-FFF2-40B4-BE49-F238E27FC236}">
                    <a16:creationId xmlns:a16="http://schemas.microsoft.com/office/drawing/2014/main" id="{B0525A7D-5ECB-B266-4A2B-B93427441D31}"/>
                  </a:ext>
                </a:extLst>
              </p:cNvPr>
              <p:cNvSpPr/>
              <p:nvPr/>
            </p:nvSpPr>
            <p:spPr>
              <a:xfrm rot="16200000">
                <a:off x="7743408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58" name="四角形: 角を丸くする 457">
                <a:extLst>
                  <a:ext uri="{FF2B5EF4-FFF2-40B4-BE49-F238E27FC236}">
                    <a16:creationId xmlns:a16="http://schemas.microsoft.com/office/drawing/2014/main" id="{6FC5BC06-225B-12C0-3900-2CF5896FB649}"/>
                  </a:ext>
                </a:extLst>
              </p:cNvPr>
              <p:cNvSpPr/>
              <p:nvPr/>
            </p:nvSpPr>
            <p:spPr>
              <a:xfrm rot="16200000">
                <a:off x="8016216" y="1535028"/>
                <a:ext cx="180000" cy="180000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440" name="グループ化 439">
              <a:extLst>
                <a:ext uri="{FF2B5EF4-FFF2-40B4-BE49-F238E27FC236}">
                  <a16:creationId xmlns:a16="http://schemas.microsoft.com/office/drawing/2014/main" id="{437F3A34-B081-7B7A-225E-FD3153DABA87}"/>
                </a:ext>
              </a:extLst>
            </p:cNvPr>
            <p:cNvGrpSpPr/>
            <p:nvPr/>
          </p:nvGrpSpPr>
          <p:grpSpPr>
            <a:xfrm rot="10800000">
              <a:off x="9019326" y="3164149"/>
              <a:ext cx="419407" cy="1943414"/>
              <a:chOff x="8059868" y="3165023"/>
              <a:chExt cx="419407" cy="1943414"/>
            </a:xfrm>
          </p:grpSpPr>
          <p:grpSp>
            <p:nvGrpSpPr>
              <p:cNvPr id="441" name="グループ化 440">
                <a:extLst>
                  <a:ext uri="{FF2B5EF4-FFF2-40B4-BE49-F238E27FC236}">
                    <a16:creationId xmlns:a16="http://schemas.microsoft.com/office/drawing/2014/main" id="{4496BEE6-5CBC-C3EB-9131-252ECE2729BC}"/>
                  </a:ext>
                </a:extLst>
              </p:cNvPr>
              <p:cNvGrpSpPr/>
              <p:nvPr/>
            </p:nvGrpSpPr>
            <p:grpSpPr>
              <a:xfrm rot="10800000">
                <a:off x="8059868" y="3165023"/>
                <a:ext cx="418642" cy="648000"/>
                <a:chOff x="3196702" y="1320135"/>
                <a:chExt cx="418642" cy="648000"/>
              </a:xfrm>
            </p:grpSpPr>
            <p:sp>
              <p:nvSpPr>
                <p:cNvPr id="452" name="正方形/長方形 451">
                  <a:extLst>
                    <a:ext uri="{FF2B5EF4-FFF2-40B4-BE49-F238E27FC236}">
                      <a16:creationId xmlns:a16="http://schemas.microsoft.com/office/drawing/2014/main" id="{DEFFA35D-9ADF-223D-1695-1EA0107065B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3" name="四角形: 角を丸くする 452">
                  <a:extLst>
                    <a:ext uri="{FF2B5EF4-FFF2-40B4-BE49-F238E27FC236}">
                      <a16:creationId xmlns:a16="http://schemas.microsoft.com/office/drawing/2014/main" id="{472076A1-46F2-297C-D06B-4993EAF2000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4" name="四角形: 角を丸くする 453">
                  <a:extLst>
                    <a:ext uri="{FF2B5EF4-FFF2-40B4-BE49-F238E27FC236}">
                      <a16:creationId xmlns:a16="http://schemas.microsoft.com/office/drawing/2014/main" id="{12952F80-821A-D906-B1A8-800E5741CD6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5" name="四角形: 角を丸くする 454">
                  <a:extLst>
                    <a:ext uri="{FF2B5EF4-FFF2-40B4-BE49-F238E27FC236}">
                      <a16:creationId xmlns:a16="http://schemas.microsoft.com/office/drawing/2014/main" id="{8DFA8C24-C704-03CB-CBF9-A40C0DAED51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2" name="グループ化 441">
                <a:extLst>
                  <a:ext uri="{FF2B5EF4-FFF2-40B4-BE49-F238E27FC236}">
                    <a16:creationId xmlns:a16="http://schemas.microsoft.com/office/drawing/2014/main" id="{D0CFB66A-11C6-563D-9A23-EEA2FB0C1269}"/>
                  </a:ext>
                </a:extLst>
              </p:cNvPr>
              <p:cNvGrpSpPr/>
              <p:nvPr/>
            </p:nvGrpSpPr>
            <p:grpSpPr>
              <a:xfrm rot="10800000">
                <a:off x="8060601" y="3811216"/>
                <a:ext cx="418642" cy="648000"/>
                <a:chOff x="3196702" y="1320135"/>
                <a:chExt cx="418642" cy="648000"/>
              </a:xfrm>
            </p:grpSpPr>
            <p:sp>
              <p:nvSpPr>
                <p:cNvPr id="448" name="正方形/長方形 447">
                  <a:extLst>
                    <a:ext uri="{FF2B5EF4-FFF2-40B4-BE49-F238E27FC236}">
                      <a16:creationId xmlns:a16="http://schemas.microsoft.com/office/drawing/2014/main" id="{8F0485A6-EE76-0CEB-FC9C-E215D220C9C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9" name="四角形: 角を丸くする 448">
                  <a:extLst>
                    <a:ext uri="{FF2B5EF4-FFF2-40B4-BE49-F238E27FC236}">
                      <a16:creationId xmlns:a16="http://schemas.microsoft.com/office/drawing/2014/main" id="{8D18E96B-D5C1-6E6E-582D-99BEFF2BBA30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0" name="四角形: 角を丸くする 449">
                  <a:extLst>
                    <a:ext uri="{FF2B5EF4-FFF2-40B4-BE49-F238E27FC236}">
                      <a16:creationId xmlns:a16="http://schemas.microsoft.com/office/drawing/2014/main" id="{B8E60CED-2EB5-BE1A-77F8-D23DEE09330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1" name="四角形: 角を丸くする 450">
                  <a:extLst>
                    <a:ext uri="{FF2B5EF4-FFF2-40B4-BE49-F238E27FC236}">
                      <a16:creationId xmlns:a16="http://schemas.microsoft.com/office/drawing/2014/main" id="{A555C49D-1914-FA6E-4A1C-2B1CF6734DC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43" name="グループ化 442">
                <a:extLst>
                  <a:ext uri="{FF2B5EF4-FFF2-40B4-BE49-F238E27FC236}">
                    <a16:creationId xmlns:a16="http://schemas.microsoft.com/office/drawing/2014/main" id="{0A68031E-57E4-691A-04AC-CF98F82D7791}"/>
                  </a:ext>
                </a:extLst>
              </p:cNvPr>
              <p:cNvGrpSpPr/>
              <p:nvPr/>
            </p:nvGrpSpPr>
            <p:grpSpPr>
              <a:xfrm rot="10800000">
                <a:off x="8060633" y="4460437"/>
                <a:ext cx="418642" cy="648000"/>
                <a:chOff x="3196702" y="1320135"/>
                <a:chExt cx="418642" cy="648000"/>
              </a:xfrm>
            </p:grpSpPr>
            <p:sp>
              <p:nvSpPr>
                <p:cNvPr id="444" name="正方形/長方形 443">
                  <a:extLst>
                    <a:ext uri="{FF2B5EF4-FFF2-40B4-BE49-F238E27FC236}">
                      <a16:creationId xmlns:a16="http://schemas.microsoft.com/office/drawing/2014/main" id="{E4C39776-8342-3DFD-77EF-E63D19A0D5C2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5" name="四角形: 角を丸くする 444">
                  <a:extLst>
                    <a:ext uri="{FF2B5EF4-FFF2-40B4-BE49-F238E27FC236}">
                      <a16:creationId xmlns:a16="http://schemas.microsoft.com/office/drawing/2014/main" id="{BE5C4BF4-04E9-4437-8F3F-48F3F78114D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6" name="四角形: 角を丸くする 445">
                  <a:extLst>
                    <a:ext uri="{FF2B5EF4-FFF2-40B4-BE49-F238E27FC236}">
                      <a16:creationId xmlns:a16="http://schemas.microsoft.com/office/drawing/2014/main" id="{7E6B130B-CF8A-DEA8-C6D6-2FE9C3216A5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7" name="四角形: 角を丸くする 446">
                  <a:extLst>
                    <a:ext uri="{FF2B5EF4-FFF2-40B4-BE49-F238E27FC236}">
                      <a16:creationId xmlns:a16="http://schemas.microsoft.com/office/drawing/2014/main" id="{2AF0F9BB-CE33-1422-04C6-590D5F367FC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cxnSp>
        <p:nvCxnSpPr>
          <p:cNvPr id="479" name="直線コネクタ 478">
            <a:extLst>
              <a:ext uri="{FF2B5EF4-FFF2-40B4-BE49-F238E27FC236}">
                <a16:creationId xmlns:a16="http://schemas.microsoft.com/office/drawing/2014/main" id="{D9EA645E-D9C7-C904-7398-EE97BED20C53}"/>
              </a:ext>
            </a:extLst>
          </p:cNvPr>
          <p:cNvCxnSpPr>
            <a:cxnSpLocks/>
          </p:cNvCxnSpPr>
          <p:nvPr/>
        </p:nvCxnSpPr>
        <p:spPr>
          <a:xfrm>
            <a:off x="3406066" y="2585725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直線コネクタ 479">
            <a:extLst>
              <a:ext uri="{FF2B5EF4-FFF2-40B4-BE49-F238E27FC236}">
                <a16:creationId xmlns:a16="http://schemas.microsoft.com/office/drawing/2014/main" id="{8AE23197-1299-82D8-02EF-081FD7222B29}"/>
              </a:ext>
            </a:extLst>
          </p:cNvPr>
          <p:cNvCxnSpPr>
            <a:cxnSpLocks/>
          </p:cNvCxnSpPr>
          <p:nvPr/>
        </p:nvCxnSpPr>
        <p:spPr>
          <a:xfrm>
            <a:off x="3494186" y="5636194"/>
            <a:ext cx="0" cy="4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直線コネクタ 481">
            <a:extLst>
              <a:ext uri="{FF2B5EF4-FFF2-40B4-BE49-F238E27FC236}">
                <a16:creationId xmlns:a16="http://schemas.microsoft.com/office/drawing/2014/main" id="{574B39A8-9D43-09AD-849B-4BE5F688AAAD}"/>
              </a:ext>
            </a:extLst>
          </p:cNvPr>
          <p:cNvCxnSpPr/>
          <p:nvPr/>
        </p:nvCxnSpPr>
        <p:spPr>
          <a:xfrm>
            <a:off x="3064718" y="3029163"/>
            <a:ext cx="25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D4EBB83-A2E3-99FA-0172-E9D023A27CCA}"/>
              </a:ext>
            </a:extLst>
          </p:cNvPr>
          <p:cNvCxnSpPr/>
          <p:nvPr/>
        </p:nvCxnSpPr>
        <p:spPr>
          <a:xfrm>
            <a:off x="700001" y="5585100"/>
            <a:ext cx="306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>
            <a:extLst>
              <a:ext uri="{FF2B5EF4-FFF2-40B4-BE49-F238E27FC236}">
                <a16:creationId xmlns:a16="http://schemas.microsoft.com/office/drawing/2014/main" id="{FC0955C3-39DA-AE53-4964-17885487CB2E}"/>
              </a:ext>
            </a:extLst>
          </p:cNvPr>
          <p:cNvSpPr/>
          <p:nvPr/>
        </p:nvSpPr>
        <p:spPr>
          <a:xfrm>
            <a:off x="522909" y="5300042"/>
            <a:ext cx="492322" cy="49232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6CD1C50-C5F4-98EF-F83F-96C13C8074C0}"/>
              </a:ext>
            </a:extLst>
          </p:cNvPr>
          <p:cNvCxnSpPr/>
          <p:nvPr/>
        </p:nvCxnSpPr>
        <p:spPr>
          <a:xfrm>
            <a:off x="48691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166F458B-6C55-B230-4B69-092CEECCED3C}"/>
              </a:ext>
            </a:extLst>
          </p:cNvPr>
          <p:cNvCxnSpPr>
            <a:cxnSpLocks/>
          </p:cNvCxnSpPr>
          <p:nvPr/>
        </p:nvCxnSpPr>
        <p:spPr>
          <a:xfrm rot="10800000">
            <a:off x="3487983" y="6139236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5E63230-34F7-1F91-0EBE-B02BD7B680B2}"/>
              </a:ext>
            </a:extLst>
          </p:cNvPr>
          <p:cNvCxnSpPr/>
          <p:nvPr/>
        </p:nvCxnSpPr>
        <p:spPr>
          <a:xfrm>
            <a:off x="10774680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7C11729A-1855-412D-6960-8D2E5498CDB6}"/>
              </a:ext>
            </a:extLst>
          </p:cNvPr>
          <p:cNvCxnSpPr>
            <a:cxnSpLocks/>
          </p:cNvCxnSpPr>
          <p:nvPr/>
        </p:nvCxnSpPr>
        <p:spPr>
          <a:xfrm rot="10800000">
            <a:off x="8837223" y="6142383"/>
            <a:ext cx="3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BE2A697F-93E8-1122-94AB-B38BC5493191}"/>
              </a:ext>
            </a:extLst>
          </p:cNvPr>
          <p:cNvSpPr/>
          <p:nvPr/>
        </p:nvSpPr>
        <p:spPr>
          <a:xfrm>
            <a:off x="7840381" y="2768697"/>
            <a:ext cx="159312" cy="31200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78AA97C7-ABCB-AFEC-AE49-CC35D1A76F0C}"/>
              </a:ext>
            </a:extLst>
          </p:cNvPr>
          <p:cNvSpPr/>
          <p:nvPr/>
        </p:nvSpPr>
        <p:spPr>
          <a:xfrm rot="10800000">
            <a:off x="7755244" y="2579669"/>
            <a:ext cx="288000" cy="194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60F3FBEA-1923-D77E-3EAA-B8EBA5ABECD7}"/>
              </a:ext>
            </a:extLst>
          </p:cNvPr>
          <p:cNvSpPr/>
          <p:nvPr/>
        </p:nvSpPr>
        <p:spPr>
          <a:xfrm rot="10800000">
            <a:off x="7747667" y="5882341"/>
            <a:ext cx="298800" cy="190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F3F2E44F-5964-948B-62F8-12BCCD896602}"/>
              </a:ext>
            </a:extLst>
          </p:cNvPr>
          <p:cNvGrpSpPr/>
          <p:nvPr/>
        </p:nvGrpSpPr>
        <p:grpSpPr>
          <a:xfrm>
            <a:off x="5218728" y="3012480"/>
            <a:ext cx="4011855" cy="655496"/>
            <a:chOff x="5007908" y="3012480"/>
            <a:chExt cx="4011855" cy="655496"/>
          </a:xfrm>
        </p:grpSpPr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EE36CE2D-1B73-B9F6-31BC-432F996C7E18}"/>
                </a:ext>
              </a:extLst>
            </p:cNvPr>
            <p:cNvGrpSpPr/>
            <p:nvPr/>
          </p:nvGrpSpPr>
          <p:grpSpPr>
            <a:xfrm>
              <a:off x="5007908" y="3017911"/>
              <a:ext cx="1964197" cy="650065"/>
              <a:chOff x="5007908" y="3017911"/>
              <a:chExt cx="1964197" cy="650065"/>
            </a:xfrm>
          </p:grpSpPr>
          <p:grpSp>
            <p:nvGrpSpPr>
              <p:cNvPr id="227" name="グループ化 226">
                <a:extLst>
                  <a:ext uri="{FF2B5EF4-FFF2-40B4-BE49-F238E27FC236}">
                    <a16:creationId xmlns:a16="http://schemas.microsoft.com/office/drawing/2014/main" id="{F15BDDCF-A4E9-4715-74CA-DE7EBC3386DA}"/>
                  </a:ext>
                </a:extLst>
              </p:cNvPr>
              <p:cNvGrpSpPr/>
              <p:nvPr/>
            </p:nvGrpSpPr>
            <p:grpSpPr>
              <a:xfrm>
                <a:off x="5007908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253" name="正方形/長方形 252">
                  <a:extLst>
                    <a:ext uri="{FF2B5EF4-FFF2-40B4-BE49-F238E27FC236}">
                      <a16:creationId xmlns:a16="http://schemas.microsoft.com/office/drawing/2014/main" id="{2BA00357-7D54-1C25-61D7-6271917D1877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4" name="四角形: 角を丸くする 253">
                  <a:extLst>
                    <a:ext uri="{FF2B5EF4-FFF2-40B4-BE49-F238E27FC236}">
                      <a16:creationId xmlns:a16="http://schemas.microsoft.com/office/drawing/2014/main" id="{E40207F6-EBCC-304D-E6F2-51583E60C4B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5" name="四角形: 角を丸くする 254">
                  <a:extLst>
                    <a:ext uri="{FF2B5EF4-FFF2-40B4-BE49-F238E27FC236}">
                      <a16:creationId xmlns:a16="http://schemas.microsoft.com/office/drawing/2014/main" id="{680A0CFB-1A48-FA76-3A8B-E1EFE5C5512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6" name="四角形: 角を丸くする 255">
                  <a:extLst>
                    <a:ext uri="{FF2B5EF4-FFF2-40B4-BE49-F238E27FC236}">
                      <a16:creationId xmlns:a16="http://schemas.microsoft.com/office/drawing/2014/main" id="{FA0E22C3-EC9E-5546-B509-A104A514210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8" name="グループ化 227">
                <a:extLst>
                  <a:ext uri="{FF2B5EF4-FFF2-40B4-BE49-F238E27FC236}">
                    <a16:creationId xmlns:a16="http://schemas.microsoft.com/office/drawing/2014/main" id="{3C751740-5029-A998-CE59-674404240C75}"/>
                  </a:ext>
                </a:extLst>
              </p:cNvPr>
              <p:cNvGrpSpPr/>
              <p:nvPr/>
            </p:nvGrpSpPr>
            <p:grpSpPr>
              <a:xfrm>
                <a:off x="5525465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249" name="正方形/長方形 248">
                  <a:extLst>
                    <a:ext uri="{FF2B5EF4-FFF2-40B4-BE49-F238E27FC236}">
                      <a16:creationId xmlns:a16="http://schemas.microsoft.com/office/drawing/2014/main" id="{7FE95C71-9255-5130-ACDC-61FACF6DE11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0" name="四角形: 角を丸くする 249">
                  <a:extLst>
                    <a:ext uri="{FF2B5EF4-FFF2-40B4-BE49-F238E27FC236}">
                      <a16:creationId xmlns:a16="http://schemas.microsoft.com/office/drawing/2014/main" id="{3BAA7066-88D9-22E2-614D-1A05BA72D2E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1" name="四角形: 角を丸くする 250">
                  <a:extLst>
                    <a:ext uri="{FF2B5EF4-FFF2-40B4-BE49-F238E27FC236}">
                      <a16:creationId xmlns:a16="http://schemas.microsoft.com/office/drawing/2014/main" id="{283B7E99-4DA8-4E2A-6CC7-B5E184A3F970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2" name="四角形: 角を丸くする 251">
                  <a:extLst>
                    <a:ext uri="{FF2B5EF4-FFF2-40B4-BE49-F238E27FC236}">
                      <a16:creationId xmlns:a16="http://schemas.microsoft.com/office/drawing/2014/main" id="{BAE45869-64FB-55A9-5E7E-51B562A3720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29" name="グループ化 228">
                <a:extLst>
                  <a:ext uri="{FF2B5EF4-FFF2-40B4-BE49-F238E27FC236}">
                    <a16:creationId xmlns:a16="http://schemas.microsoft.com/office/drawing/2014/main" id="{A9856B9C-48AE-9911-C8A6-C370A0AB7320}"/>
                  </a:ext>
                </a:extLst>
              </p:cNvPr>
              <p:cNvGrpSpPr/>
              <p:nvPr/>
            </p:nvGrpSpPr>
            <p:grpSpPr>
              <a:xfrm>
                <a:off x="6039327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245" name="正方形/長方形 244">
                  <a:extLst>
                    <a:ext uri="{FF2B5EF4-FFF2-40B4-BE49-F238E27FC236}">
                      <a16:creationId xmlns:a16="http://schemas.microsoft.com/office/drawing/2014/main" id="{92F9CCA6-7328-3748-0508-878EC7C5A73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6" name="四角形: 角を丸くする 245">
                  <a:extLst>
                    <a:ext uri="{FF2B5EF4-FFF2-40B4-BE49-F238E27FC236}">
                      <a16:creationId xmlns:a16="http://schemas.microsoft.com/office/drawing/2014/main" id="{AF0779B7-ADA8-EBD4-ABD1-8618B6CC47E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7" name="四角形: 角を丸くする 246">
                  <a:extLst>
                    <a:ext uri="{FF2B5EF4-FFF2-40B4-BE49-F238E27FC236}">
                      <a16:creationId xmlns:a16="http://schemas.microsoft.com/office/drawing/2014/main" id="{BE87DE8D-3363-2190-B1B6-15ACFC86645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8" name="四角形: 角を丸くする 247">
                  <a:extLst>
                    <a:ext uri="{FF2B5EF4-FFF2-40B4-BE49-F238E27FC236}">
                      <a16:creationId xmlns:a16="http://schemas.microsoft.com/office/drawing/2014/main" id="{05347576-0F85-C414-C1D0-F95E015E761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0" name="グループ化 229">
                <a:extLst>
                  <a:ext uri="{FF2B5EF4-FFF2-40B4-BE49-F238E27FC236}">
                    <a16:creationId xmlns:a16="http://schemas.microsoft.com/office/drawing/2014/main" id="{05FC2C0A-C040-3C35-A902-15BB2B5C36C3}"/>
                  </a:ext>
                </a:extLst>
              </p:cNvPr>
              <p:cNvGrpSpPr/>
              <p:nvPr/>
            </p:nvGrpSpPr>
            <p:grpSpPr>
              <a:xfrm>
                <a:off x="6553463" y="3017911"/>
                <a:ext cx="418642" cy="648000"/>
                <a:chOff x="3196702" y="1320135"/>
                <a:chExt cx="418642" cy="648000"/>
              </a:xfrm>
            </p:grpSpPr>
            <p:sp>
              <p:nvSpPr>
                <p:cNvPr id="241" name="正方形/長方形 240">
                  <a:extLst>
                    <a:ext uri="{FF2B5EF4-FFF2-40B4-BE49-F238E27FC236}">
                      <a16:creationId xmlns:a16="http://schemas.microsoft.com/office/drawing/2014/main" id="{D95546B9-1EE1-4C2B-3DFA-44E4D3F5C6F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2" name="四角形: 角を丸くする 241">
                  <a:extLst>
                    <a:ext uri="{FF2B5EF4-FFF2-40B4-BE49-F238E27FC236}">
                      <a16:creationId xmlns:a16="http://schemas.microsoft.com/office/drawing/2014/main" id="{68278BC8-A83E-B312-21B8-910F567DAA01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3" name="四角形: 角を丸くする 242">
                  <a:extLst>
                    <a:ext uri="{FF2B5EF4-FFF2-40B4-BE49-F238E27FC236}">
                      <a16:creationId xmlns:a16="http://schemas.microsoft.com/office/drawing/2014/main" id="{34017DAC-3072-291E-376E-D8F9F50DD5C2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4" name="四角形: 角を丸くする 243">
                  <a:extLst>
                    <a:ext uri="{FF2B5EF4-FFF2-40B4-BE49-F238E27FC236}">
                      <a16:creationId xmlns:a16="http://schemas.microsoft.com/office/drawing/2014/main" id="{006F45F7-D94B-B442-772A-E76FDD2146D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4" name="グループ化 33">
              <a:extLst>
                <a:ext uri="{FF2B5EF4-FFF2-40B4-BE49-F238E27FC236}">
                  <a16:creationId xmlns:a16="http://schemas.microsoft.com/office/drawing/2014/main" id="{7DB9883A-EEF3-6B07-DE49-665FA32D7E7A}"/>
                </a:ext>
              </a:extLst>
            </p:cNvPr>
            <p:cNvGrpSpPr/>
            <p:nvPr/>
          </p:nvGrpSpPr>
          <p:grpSpPr>
            <a:xfrm>
              <a:off x="7055566" y="3012480"/>
              <a:ext cx="1964197" cy="650065"/>
              <a:chOff x="5007908" y="3017911"/>
              <a:chExt cx="1964197" cy="650065"/>
            </a:xfrm>
          </p:grpSpPr>
          <p:grpSp>
            <p:nvGrpSpPr>
              <p:cNvPr id="37" name="グループ化 36">
                <a:extLst>
                  <a:ext uri="{FF2B5EF4-FFF2-40B4-BE49-F238E27FC236}">
                    <a16:creationId xmlns:a16="http://schemas.microsoft.com/office/drawing/2014/main" id="{D1F3C586-24BD-E734-C99D-EC023E4A03FA}"/>
                  </a:ext>
                </a:extLst>
              </p:cNvPr>
              <p:cNvGrpSpPr/>
              <p:nvPr/>
            </p:nvGrpSpPr>
            <p:grpSpPr>
              <a:xfrm>
                <a:off x="5007908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72" name="正方形/長方形 71">
                  <a:extLst>
                    <a:ext uri="{FF2B5EF4-FFF2-40B4-BE49-F238E27FC236}">
                      <a16:creationId xmlns:a16="http://schemas.microsoft.com/office/drawing/2014/main" id="{00E95F1F-76D7-1779-CF2A-0B8DEE3BEF7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3" name="四角形: 角を丸くする 72">
                  <a:extLst>
                    <a:ext uri="{FF2B5EF4-FFF2-40B4-BE49-F238E27FC236}">
                      <a16:creationId xmlns:a16="http://schemas.microsoft.com/office/drawing/2014/main" id="{40B128CF-2BBE-ABC6-1918-44504B82B5AD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4" name="四角形: 角を丸くする 73">
                  <a:extLst>
                    <a:ext uri="{FF2B5EF4-FFF2-40B4-BE49-F238E27FC236}">
                      <a16:creationId xmlns:a16="http://schemas.microsoft.com/office/drawing/2014/main" id="{C5260C66-BDE1-0271-65E8-8FB5A730DED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5" name="四角形: 角を丸くする 74">
                  <a:extLst>
                    <a:ext uri="{FF2B5EF4-FFF2-40B4-BE49-F238E27FC236}">
                      <a16:creationId xmlns:a16="http://schemas.microsoft.com/office/drawing/2014/main" id="{BBFE4315-B389-4DCD-0120-5606E9133214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8" name="グループ化 37">
                <a:extLst>
                  <a:ext uri="{FF2B5EF4-FFF2-40B4-BE49-F238E27FC236}">
                    <a16:creationId xmlns:a16="http://schemas.microsoft.com/office/drawing/2014/main" id="{6C476456-62B2-D6D0-D193-84B46801A42D}"/>
                  </a:ext>
                </a:extLst>
              </p:cNvPr>
              <p:cNvGrpSpPr/>
              <p:nvPr/>
            </p:nvGrpSpPr>
            <p:grpSpPr>
              <a:xfrm>
                <a:off x="5525465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63" name="正方形/長方形 62">
                  <a:extLst>
                    <a:ext uri="{FF2B5EF4-FFF2-40B4-BE49-F238E27FC236}">
                      <a16:creationId xmlns:a16="http://schemas.microsoft.com/office/drawing/2014/main" id="{367234F3-C9DB-13C2-8760-226D7DE6D09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四角形: 角を丸くする 63">
                  <a:extLst>
                    <a:ext uri="{FF2B5EF4-FFF2-40B4-BE49-F238E27FC236}">
                      <a16:creationId xmlns:a16="http://schemas.microsoft.com/office/drawing/2014/main" id="{4ECB36E5-8720-5DED-9E56-04D2FFA57226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9" name="四角形: 角を丸くする 68">
                  <a:extLst>
                    <a:ext uri="{FF2B5EF4-FFF2-40B4-BE49-F238E27FC236}">
                      <a16:creationId xmlns:a16="http://schemas.microsoft.com/office/drawing/2014/main" id="{C5F4C656-57BA-45D7-B3C1-EC7A6DBAC02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70" name="四角形: 角を丸くする 69">
                  <a:extLst>
                    <a:ext uri="{FF2B5EF4-FFF2-40B4-BE49-F238E27FC236}">
                      <a16:creationId xmlns:a16="http://schemas.microsoft.com/office/drawing/2014/main" id="{01FD22A5-5617-8664-9C68-4B40B42C74B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9" name="グループ化 38">
                <a:extLst>
                  <a:ext uri="{FF2B5EF4-FFF2-40B4-BE49-F238E27FC236}">
                    <a16:creationId xmlns:a16="http://schemas.microsoft.com/office/drawing/2014/main" id="{1CEEAE30-D52D-EB6B-4EAD-6FF95ED8E953}"/>
                  </a:ext>
                </a:extLst>
              </p:cNvPr>
              <p:cNvGrpSpPr/>
              <p:nvPr/>
            </p:nvGrpSpPr>
            <p:grpSpPr>
              <a:xfrm>
                <a:off x="6039327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47" name="正方形/長方形 46">
                  <a:extLst>
                    <a:ext uri="{FF2B5EF4-FFF2-40B4-BE49-F238E27FC236}">
                      <a16:creationId xmlns:a16="http://schemas.microsoft.com/office/drawing/2014/main" id="{E8DCE9E5-1A26-334D-93CD-9616A4C96DEF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四角形: 角を丸くする 59">
                  <a:extLst>
                    <a:ext uri="{FF2B5EF4-FFF2-40B4-BE49-F238E27FC236}">
                      <a16:creationId xmlns:a16="http://schemas.microsoft.com/office/drawing/2014/main" id="{0A141291-4DCC-CBFD-066D-27DA746129C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1" name="四角形: 角を丸くする 60">
                  <a:extLst>
                    <a:ext uri="{FF2B5EF4-FFF2-40B4-BE49-F238E27FC236}">
                      <a16:creationId xmlns:a16="http://schemas.microsoft.com/office/drawing/2014/main" id="{A75E6812-CA1B-C1EE-5AE5-6322ED7A90D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四角形: 角を丸くする 61">
                  <a:extLst>
                    <a:ext uri="{FF2B5EF4-FFF2-40B4-BE49-F238E27FC236}">
                      <a16:creationId xmlns:a16="http://schemas.microsoft.com/office/drawing/2014/main" id="{53A098D8-312B-72F3-D944-A860E5A9090E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30613BDC-F761-383F-6BE3-954D2674D618}"/>
                  </a:ext>
                </a:extLst>
              </p:cNvPr>
              <p:cNvGrpSpPr/>
              <p:nvPr/>
            </p:nvGrpSpPr>
            <p:grpSpPr>
              <a:xfrm>
                <a:off x="6553463" y="3017911"/>
                <a:ext cx="418642" cy="648000"/>
                <a:chOff x="3196702" y="1320135"/>
                <a:chExt cx="418642" cy="648000"/>
              </a:xfrm>
            </p:grpSpPr>
            <p:sp>
              <p:nvSpPr>
                <p:cNvPr id="41" name="正方形/長方形 40">
                  <a:extLst>
                    <a:ext uri="{FF2B5EF4-FFF2-40B4-BE49-F238E27FC236}">
                      <a16:creationId xmlns:a16="http://schemas.microsoft.com/office/drawing/2014/main" id="{9B00E993-6DE9-DD1F-17B2-DB53994295A4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四角形: 角を丸くする 41">
                  <a:extLst>
                    <a:ext uri="{FF2B5EF4-FFF2-40B4-BE49-F238E27FC236}">
                      <a16:creationId xmlns:a16="http://schemas.microsoft.com/office/drawing/2014/main" id="{320AC9B1-8638-C9BD-E2AA-8DB516CEEA4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" name="四角形: 角を丸くする 44">
                  <a:extLst>
                    <a:ext uri="{FF2B5EF4-FFF2-40B4-BE49-F238E27FC236}">
                      <a16:creationId xmlns:a16="http://schemas.microsoft.com/office/drawing/2014/main" id="{72735C73-E50F-17AD-05A1-CA1A1960F29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6" name="四角形: 角を丸くする 45">
                  <a:extLst>
                    <a:ext uri="{FF2B5EF4-FFF2-40B4-BE49-F238E27FC236}">
                      <a16:creationId xmlns:a16="http://schemas.microsoft.com/office/drawing/2014/main" id="{DED52B04-CFD5-AB9B-29B8-5A70DB3F629A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273641B5-4D7B-3EE3-4192-D51B596E5ADC}"/>
              </a:ext>
            </a:extLst>
          </p:cNvPr>
          <p:cNvGrpSpPr/>
          <p:nvPr/>
        </p:nvGrpSpPr>
        <p:grpSpPr>
          <a:xfrm>
            <a:off x="5213613" y="3993195"/>
            <a:ext cx="4011855" cy="655496"/>
            <a:chOff x="5007908" y="3012480"/>
            <a:chExt cx="4011855" cy="655496"/>
          </a:xfrm>
        </p:grpSpPr>
        <p:grpSp>
          <p:nvGrpSpPr>
            <p:cNvPr id="81" name="グループ化 80">
              <a:extLst>
                <a:ext uri="{FF2B5EF4-FFF2-40B4-BE49-F238E27FC236}">
                  <a16:creationId xmlns:a16="http://schemas.microsoft.com/office/drawing/2014/main" id="{576FF706-9564-696E-8614-E7EC2E218ACA}"/>
                </a:ext>
              </a:extLst>
            </p:cNvPr>
            <p:cNvGrpSpPr/>
            <p:nvPr/>
          </p:nvGrpSpPr>
          <p:grpSpPr>
            <a:xfrm>
              <a:off x="5007908" y="3017911"/>
              <a:ext cx="1964197" cy="650065"/>
              <a:chOff x="5007908" y="3017911"/>
              <a:chExt cx="1964197" cy="650065"/>
            </a:xfrm>
          </p:grpSpPr>
          <p:grpSp>
            <p:nvGrpSpPr>
              <p:cNvPr id="204" name="グループ化 203">
                <a:extLst>
                  <a:ext uri="{FF2B5EF4-FFF2-40B4-BE49-F238E27FC236}">
                    <a16:creationId xmlns:a16="http://schemas.microsoft.com/office/drawing/2014/main" id="{735693BA-2226-E97C-EBE5-DFDD8390587B}"/>
                  </a:ext>
                </a:extLst>
              </p:cNvPr>
              <p:cNvGrpSpPr/>
              <p:nvPr/>
            </p:nvGrpSpPr>
            <p:grpSpPr>
              <a:xfrm>
                <a:off x="5007908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339" name="正方形/長方形 338">
                  <a:extLst>
                    <a:ext uri="{FF2B5EF4-FFF2-40B4-BE49-F238E27FC236}">
                      <a16:creationId xmlns:a16="http://schemas.microsoft.com/office/drawing/2014/main" id="{DE4DDA0A-D30D-B5EE-031D-F8006D3E47B3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1" name="四角形: 角を丸くする 340">
                  <a:extLst>
                    <a:ext uri="{FF2B5EF4-FFF2-40B4-BE49-F238E27FC236}">
                      <a16:creationId xmlns:a16="http://schemas.microsoft.com/office/drawing/2014/main" id="{989EC6B7-E2D7-824C-5046-1192F61582B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5" name="四角形: 角を丸くする 344">
                  <a:extLst>
                    <a:ext uri="{FF2B5EF4-FFF2-40B4-BE49-F238E27FC236}">
                      <a16:creationId xmlns:a16="http://schemas.microsoft.com/office/drawing/2014/main" id="{FCE46592-A18F-C0E5-CCA5-62F511C2FB3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2" name="四角形: 角を丸くする 361">
                  <a:extLst>
                    <a:ext uri="{FF2B5EF4-FFF2-40B4-BE49-F238E27FC236}">
                      <a16:creationId xmlns:a16="http://schemas.microsoft.com/office/drawing/2014/main" id="{08F06347-8737-56C7-E2C0-97FBA5940A9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5" name="グループ化 204">
                <a:extLst>
                  <a:ext uri="{FF2B5EF4-FFF2-40B4-BE49-F238E27FC236}">
                    <a16:creationId xmlns:a16="http://schemas.microsoft.com/office/drawing/2014/main" id="{9D1B9E0F-A869-7FF2-125B-30F408E1B097}"/>
                  </a:ext>
                </a:extLst>
              </p:cNvPr>
              <p:cNvGrpSpPr/>
              <p:nvPr/>
            </p:nvGrpSpPr>
            <p:grpSpPr>
              <a:xfrm>
                <a:off x="5525465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328" name="正方形/長方形 327">
                  <a:extLst>
                    <a:ext uri="{FF2B5EF4-FFF2-40B4-BE49-F238E27FC236}">
                      <a16:creationId xmlns:a16="http://schemas.microsoft.com/office/drawing/2014/main" id="{11DB1272-C8F4-DF68-B2AC-473CCC414F8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9" name="四角形: 角を丸くする 328">
                  <a:extLst>
                    <a:ext uri="{FF2B5EF4-FFF2-40B4-BE49-F238E27FC236}">
                      <a16:creationId xmlns:a16="http://schemas.microsoft.com/office/drawing/2014/main" id="{78D02852-9CDA-4230-59E4-54BA0FCBEE6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0" name="四角形: 角を丸くする 329">
                  <a:extLst>
                    <a:ext uri="{FF2B5EF4-FFF2-40B4-BE49-F238E27FC236}">
                      <a16:creationId xmlns:a16="http://schemas.microsoft.com/office/drawing/2014/main" id="{D4324A10-938C-A9F9-6CF9-1E84F1A4246D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2" name="四角形: 角を丸くする 331">
                  <a:extLst>
                    <a:ext uri="{FF2B5EF4-FFF2-40B4-BE49-F238E27FC236}">
                      <a16:creationId xmlns:a16="http://schemas.microsoft.com/office/drawing/2014/main" id="{E2FE2F54-4CD4-6FA4-A1AF-6635A4122C87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6" name="グループ化 205">
                <a:extLst>
                  <a:ext uri="{FF2B5EF4-FFF2-40B4-BE49-F238E27FC236}">
                    <a16:creationId xmlns:a16="http://schemas.microsoft.com/office/drawing/2014/main" id="{389BF426-1BE4-0896-6A00-4F55773C692F}"/>
                  </a:ext>
                </a:extLst>
              </p:cNvPr>
              <p:cNvGrpSpPr/>
              <p:nvPr/>
            </p:nvGrpSpPr>
            <p:grpSpPr>
              <a:xfrm>
                <a:off x="6039327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222" name="正方形/長方形 221">
                  <a:extLst>
                    <a:ext uri="{FF2B5EF4-FFF2-40B4-BE49-F238E27FC236}">
                      <a16:creationId xmlns:a16="http://schemas.microsoft.com/office/drawing/2014/main" id="{CE008030-5BBD-3B0C-2E8C-C14B32299A20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7" name="四角形: 角を丸くする 316">
                  <a:extLst>
                    <a:ext uri="{FF2B5EF4-FFF2-40B4-BE49-F238E27FC236}">
                      <a16:creationId xmlns:a16="http://schemas.microsoft.com/office/drawing/2014/main" id="{809D1884-15EB-6259-1343-A1439D78C85F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8" name="四角形: 角を丸くする 317">
                  <a:extLst>
                    <a:ext uri="{FF2B5EF4-FFF2-40B4-BE49-F238E27FC236}">
                      <a16:creationId xmlns:a16="http://schemas.microsoft.com/office/drawing/2014/main" id="{B962C83F-96A4-3D97-2A76-351104B48A97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9" name="四角形: 角を丸くする 318">
                  <a:extLst>
                    <a:ext uri="{FF2B5EF4-FFF2-40B4-BE49-F238E27FC236}">
                      <a16:creationId xmlns:a16="http://schemas.microsoft.com/office/drawing/2014/main" id="{E753FF00-28AB-B85B-748D-1F0C1770E1AE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7" name="グループ化 206">
                <a:extLst>
                  <a:ext uri="{FF2B5EF4-FFF2-40B4-BE49-F238E27FC236}">
                    <a16:creationId xmlns:a16="http://schemas.microsoft.com/office/drawing/2014/main" id="{5FCCC232-8E88-FFDD-A07B-1B1BAF3C9AB3}"/>
                  </a:ext>
                </a:extLst>
              </p:cNvPr>
              <p:cNvGrpSpPr/>
              <p:nvPr/>
            </p:nvGrpSpPr>
            <p:grpSpPr>
              <a:xfrm>
                <a:off x="6553463" y="3017911"/>
                <a:ext cx="418642" cy="648000"/>
                <a:chOff x="3196702" y="1320135"/>
                <a:chExt cx="418642" cy="648000"/>
              </a:xfrm>
            </p:grpSpPr>
            <p:sp>
              <p:nvSpPr>
                <p:cNvPr id="211" name="正方形/長方形 210">
                  <a:extLst>
                    <a:ext uri="{FF2B5EF4-FFF2-40B4-BE49-F238E27FC236}">
                      <a16:creationId xmlns:a16="http://schemas.microsoft.com/office/drawing/2014/main" id="{C2F71E72-3C45-C269-5B99-42EC99747DE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2" name="四角形: 角を丸くする 211">
                  <a:extLst>
                    <a:ext uri="{FF2B5EF4-FFF2-40B4-BE49-F238E27FC236}">
                      <a16:creationId xmlns:a16="http://schemas.microsoft.com/office/drawing/2014/main" id="{549FEF67-2906-F47F-B7D6-4F63E69ED274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4" name="四角形: 角を丸くする 213">
                  <a:extLst>
                    <a:ext uri="{FF2B5EF4-FFF2-40B4-BE49-F238E27FC236}">
                      <a16:creationId xmlns:a16="http://schemas.microsoft.com/office/drawing/2014/main" id="{B78ABD91-64F9-3ADB-9517-E277AEE06FA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1" name="四角形: 角を丸くする 220">
                  <a:extLst>
                    <a:ext uri="{FF2B5EF4-FFF2-40B4-BE49-F238E27FC236}">
                      <a16:creationId xmlns:a16="http://schemas.microsoft.com/office/drawing/2014/main" id="{53248C5E-8D25-EBA6-D4A2-1E5728ACB60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82" name="グループ化 81">
              <a:extLst>
                <a:ext uri="{FF2B5EF4-FFF2-40B4-BE49-F238E27FC236}">
                  <a16:creationId xmlns:a16="http://schemas.microsoft.com/office/drawing/2014/main" id="{6542BAFF-14AA-4507-B059-33C429EEE600}"/>
                </a:ext>
              </a:extLst>
            </p:cNvPr>
            <p:cNvGrpSpPr/>
            <p:nvPr/>
          </p:nvGrpSpPr>
          <p:grpSpPr>
            <a:xfrm>
              <a:off x="7055566" y="3012480"/>
              <a:ext cx="1964197" cy="650065"/>
              <a:chOff x="5007908" y="3017911"/>
              <a:chExt cx="1964197" cy="650065"/>
            </a:xfrm>
          </p:grpSpPr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6E8FE179-DBA0-A1F2-A873-F33029827D7A}"/>
                  </a:ext>
                </a:extLst>
              </p:cNvPr>
              <p:cNvGrpSpPr/>
              <p:nvPr/>
            </p:nvGrpSpPr>
            <p:grpSpPr>
              <a:xfrm>
                <a:off x="5007908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151" name="正方形/長方形 150">
                  <a:extLst>
                    <a:ext uri="{FF2B5EF4-FFF2-40B4-BE49-F238E27FC236}">
                      <a16:creationId xmlns:a16="http://schemas.microsoft.com/office/drawing/2014/main" id="{712F6049-6044-1DB4-1B93-472B4E0B65E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四角形: 角を丸くする 151">
                  <a:extLst>
                    <a:ext uri="{FF2B5EF4-FFF2-40B4-BE49-F238E27FC236}">
                      <a16:creationId xmlns:a16="http://schemas.microsoft.com/office/drawing/2014/main" id="{5473ADEF-2815-0BF4-7F28-676FD957B18A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6" name="四角形: 角を丸くする 155">
                  <a:extLst>
                    <a:ext uri="{FF2B5EF4-FFF2-40B4-BE49-F238E27FC236}">
                      <a16:creationId xmlns:a16="http://schemas.microsoft.com/office/drawing/2014/main" id="{4B5F552D-7099-A95E-0668-3081F1B16025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8" name="四角形: 角を丸くする 157">
                  <a:extLst>
                    <a:ext uri="{FF2B5EF4-FFF2-40B4-BE49-F238E27FC236}">
                      <a16:creationId xmlns:a16="http://schemas.microsoft.com/office/drawing/2014/main" id="{02962652-E09B-80DB-E3B9-004F938B83C6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4" name="グループ化 83">
                <a:extLst>
                  <a:ext uri="{FF2B5EF4-FFF2-40B4-BE49-F238E27FC236}">
                    <a16:creationId xmlns:a16="http://schemas.microsoft.com/office/drawing/2014/main" id="{59EDFC6D-BDA2-16C4-AC05-3CC10B40EB36}"/>
                  </a:ext>
                </a:extLst>
              </p:cNvPr>
              <p:cNvGrpSpPr/>
              <p:nvPr/>
            </p:nvGrpSpPr>
            <p:grpSpPr>
              <a:xfrm>
                <a:off x="5525465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134" name="正方形/長方形 133">
                  <a:extLst>
                    <a:ext uri="{FF2B5EF4-FFF2-40B4-BE49-F238E27FC236}">
                      <a16:creationId xmlns:a16="http://schemas.microsoft.com/office/drawing/2014/main" id="{B4088171-54D5-9AC3-DB9B-CB2F645D9F41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四角形: 角を丸くする 134">
                  <a:extLst>
                    <a:ext uri="{FF2B5EF4-FFF2-40B4-BE49-F238E27FC236}">
                      <a16:creationId xmlns:a16="http://schemas.microsoft.com/office/drawing/2014/main" id="{EEDE5A7A-2FAC-E849-B503-77B22486D7D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6" name="四角形: 角を丸くする 135">
                  <a:extLst>
                    <a:ext uri="{FF2B5EF4-FFF2-40B4-BE49-F238E27FC236}">
                      <a16:creationId xmlns:a16="http://schemas.microsoft.com/office/drawing/2014/main" id="{12A3EE96-50F9-7C17-6698-B09CBB745103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7" name="四角形: 角を丸くする 136">
                  <a:extLst>
                    <a:ext uri="{FF2B5EF4-FFF2-40B4-BE49-F238E27FC236}">
                      <a16:creationId xmlns:a16="http://schemas.microsoft.com/office/drawing/2014/main" id="{E315746F-CF82-7C65-4FBA-48CA1E2E59C5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85" name="グループ化 84">
                <a:extLst>
                  <a:ext uri="{FF2B5EF4-FFF2-40B4-BE49-F238E27FC236}">
                    <a16:creationId xmlns:a16="http://schemas.microsoft.com/office/drawing/2014/main" id="{1DC2FB4B-C04D-2A6B-EA2B-06CD688CE05F}"/>
                  </a:ext>
                </a:extLst>
              </p:cNvPr>
              <p:cNvGrpSpPr/>
              <p:nvPr/>
            </p:nvGrpSpPr>
            <p:grpSpPr>
              <a:xfrm>
                <a:off x="6039327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105" name="正方形/長方形 104">
                  <a:extLst>
                    <a:ext uri="{FF2B5EF4-FFF2-40B4-BE49-F238E27FC236}">
                      <a16:creationId xmlns:a16="http://schemas.microsoft.com/office/drawing/2014/main" id="{AE799C79-A522-06E5-5322-7DFA74B18228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四角形: 角を丸くする 105">
                  <a:extLst>
                    <a:ext uri="{FF2B5EF4-FFF2-40B4-BE49-F238E27FC236}">
                      <a16:creationId xmlns:a16="http://schemas.microsoft.com/office/drawing/2014/main" id="{B557E8C5-887D-1175-C4C9-83A30DDABB26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四角形: 角を丸くする 122">
                  <a:extLst>
                    <a:ext uri="{FF2B5EF4-FFF2-40B4-BE49-F238E27FC236}">
                      <a16:creationId xmlns:a16="http://schemas.microsoft.com/office/drawing/2014/main" id="{14F06932-A3DF-95DF-25F2-4850142692D9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四角形: 角を丸くする 123">
                  <a:extLst>
                    <a:ext uri="{FF2B5EF4-FFF2-40B4-BE49-F238E27FC236}">
                      <a16:creationId xmlns:a16="http://schemas.microsoft.com/office/drawing/2014/main" id="{09183D48-BB39-37D7-EA86-E008CF3310C5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91" name="グループ化 90">
                <a:extLst>
                  <a:ext uri="{FF2B5EF4-FFF2-40B4-BE49-F238E27FC236}">
                    <a16:creationId xmlns:a16="http://schemas.microsoft.com/office/drawing/2014/main" id="{BC75AE39-EAB5-3194-CD47-C75F516461E9}"/>
                  </a:ext>
                </a:extLst>
              </p:cNvPr>
              <p:cNvGrpSpPr/>
              <p:nvPr/>
            </p:nvGrpSpPr>
            <p:grpSpPr>
              <a:xfrm>
                <a:off x="6553463" y="3017911"/>
                <a:ext cx="418642" cy="648000"/>
                <a:chOff x="3196702" y="1320135"/>
                <a:chExt cx="418642" cy="648000"/>
              </a:xfrm>
            </p:grpSpPr>
            <p:sp>
              <p:nvSpPr>
                <p:cNvPr id="92" name="正方形/長方形 91">
                  <a:extLst>
                    <a:ext uri="{FF2B5EF4-FFF2-40B4-BE49-F238E27FC236}">
                      <a16:creationId xmlns:a16="http://schemas.microsoft.com/office/drawing/2014/main" id="{07B71B20-3097-9AE9-95F2-C9D48CEC61AD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9" name="四角形: 角を丸くする 98">
                  <a:extLst>
                    <a:ext uri="{FF2B5EF4-FFF2-40B4-BE49-F238E27FC236}">
                      <a16:creationId xmlns:a16="http://schemas.microsoft.com/office/drawing/2014/main" id="{1E338CDB-395B-96EB-8B0E-73988F6BA65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0" name="四角形: 角を丸くする 99">
                  <a:extLst>
                    <a:ext uri="{FF2B5EF4-FFF2-40B4-BE49-F238E27FC236}">
                      <a16:creationId xmlns:a16="http://schemas.microsoft.com/office/drawing/2014/main" id="{162B47FD-E547-E6F6-DA1C-B44D58434D0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四角形: 角を丸くする 101">
                  <a:extLst>
                    <a:ext uri="{FF2B5EF4-FFF2-40B4-BE49-F238E27FC236}">
                      <a16:creationId xmlns:a16="http://schemas.microsoft.com/office/drawing/2014/main" id="{ECAA723D-BED9-9AD4-24C3-439C1B3A7168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363" name="グループ化 362">
            <a:extLst>
              <a:ext uri="{FF2B5EF4-FFF2-40B4-BE49-F238E27FC236}">
                <a16:creationId xmlns:a16="http://schemas.microsoft.com/office/drawing/2014/main" id="{3DAD01F3-F23B-180C-78A5-7CEE416FAEB1}"/>
              </a:ext>
            </a:extLst>
          </p:cNvPr>
          <p:cNvGrpSpPr/>
          <p:nvPr/>
        </p:nvGrpSpPr>
        <p:grpSpPr>
          <a:xfrm>
            <a:off x="5209260" y="4979677"/>
            <a:ext cx="4011855" cy="655496"/>
            <a:chOff x="5007908" y="3012480"/>
            <a:chExt cx="4011855" cy="655496"/>
          </a:xfrm>
        </p:grpSpPr>
        <p:grpSp>
          <p:nvGrpSpPr>
            <p:cNvPr id="364" name="グループ化 363">
              <a:extLst>
                <a:ext uri="{FF2B5EF4-FFF2-40B4-BE49-F238E27FC236}">
                  <a16:creationId xmlns:a16="http://schemas.microsoft.com/office/drawing/2014/main" id="{5315718E-1E57-0A2D-BB73-4F564CC493A7}"/>
                </a:ext>
              </a:extLst>
            </p:cNvPr>
            <p:cNvGrpSpPr/>
            <p:nvPr/>
          </p:nvGrpSpPr>
          <p:grpSpPr>
            <a:xfrm>
              <a:off x="5007908" y="3017911"/>
              <a:ext cx="1964197" cy="650065"/>
              <a:chOff x="5007908" y="3017911"/>
              <a:chExt cx="1964197" cy="650065"/>
            </a:xfrm>
          </p:grpSpPr>
          <p:grpSp>
            <p:nvGrpSpPr>
              <p:cNvPr id="403" name="グループ化 402">
                <a:extLst>
                  <a:ext uri="{FF2B5EF4-FFF2-40B4-BE49-F238E27FC236}">
                    <a16:creationId xmlns:a16="http://schemas.microsoft.com/office/drawing/2014/main" id="{8AB69FC3-3A0C-6765-95E5-F1DEC85DC9C0}"/>
                  </a:ext>
                </a:extLst>
              </p:cNvPr>
              <p:cNvGrpSpPr/>
              <p:nvPr/>
            </p:nvGrpSpPr>
            <p:grpSpPr>
              <a:xfrm>
                <a:off x="5007908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419" name="正方形/長方形 418">
                  <a:extLst>
                    <a:ext uri="{FF2B5EF4-FFF2-40B4-BE49-F238E27FC236}">
                      <a16:creationId xmlns:a16="http://schemas.microsoft.com/office/drawing/2014/main" id="{522B621A-8316-F04E-F6CF-D96DB9185CEB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0" name="四角形: 角を丸くする 419">
                  <a:extLst>
                    <a:ext uri="{FF2B5EF4-FFF2-40B4-BE49-F238E27FC236}">
                      <a16:creationId xmlns:a16="http://schemas.microsoft.com/office/drawing/2014/main" id="{FE3C89D8-A8BD-ABA4-48C0-70CA401AD2F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1" name="四角形: 角を丸くする 420">
                  <a:extLst>
                    <a:ext uri="{FF2B5EF4-FFF2-40B4-BE49-F238E27FC236}">
                      <a16:creationId xmlns:a16="http://schemas.microsoft.com/office/drawing/2014/main" id="{7980B8C3-1A65-9571-0903-EF23A47F69C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2" name="四角形: 角を丸くする 421">
                  <a:extLst>
                    <a:ext uri="{FF2B5EF4-FFF2-40B4-BE49-F238E27FC236}">
                      <a16:creationId xmlns:a16="http://schemas.microsoft.com/office/drawing/2014/main" id="{12B6A245-9B30-CB8C-524A-FAD76FBCBD7A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4" name="グループ化 403">
                <a:extLst>
                  <a:ext uri="{FF2B5EF4-FFF2-40B4-BE49-F238E27FC236}">
                    <a16:creationId xmlns:a16="http://schemas.microsoft.com/office/drawing/2014/main" id="{2AF14B9B-A1AB-E38F-8446-DFF4DA1E0111}"/>
                  </a:ext>
                </a:extLst>
              </p:cNvPr>
              <p:cNvGrpSpPr/>
              <p:nvPr/>
            </p:nvGrpSpPr>
            <p:grpSpPr>
              <a:xfrm>
                <a:off x="5525465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415" name="正方形/長方形 414">
                  <a:extLst>
                    <a:ext uri="{FF2B5EF4-FFF2-40B4-BE49-F238E27FC236}">
                      <a16:creationId xmlns:a16="http://schemas.microsoft.com/office/drawing/2014/main" id="{C23244C7-6561-F155-ACB9-CA2BE13F82AE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6" name="四角形: 角を丸くする 415">
                  <a:extLst>
                    <a:ext uri="{FF2B5EF4-FFF2-40B4-BE49-F238E27FC236}">
                      <a16:creationId xmlns:a16="http://schemas.microsoft.com/office/drawing/2014/main" id="{3554996E-46E6-F34A-3418-865D36CCD34C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7" name="四角形: 角を丸くする 416">
                  <a:extLst>
                    <a:ext uri="{FF2B5EF4-FFF2-40B4-BE49-F238E27FC236}">
                      <a16:creationId xmlns:a16="http://schemas.microsoft.com/office/drawing/2014/main" id="{C10C30C8-A251-6F71-F3E6-85476BE6835A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8" name="四角形: 角を丸くする 417">
                  <a:extLst>
                    <a:ext uri="{FF2B5EF4-FFF2-40B4-BE49-F238E27FC236}">
                      <a16:creationId xmlns:a16="http://schemas.microsoft.com/office/drawing/2014/main" id="{15F85655-50B8-4EBC-A045-E0D2FBE8F0EC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5" name="グループ化 404">
                <a:extLst>
                  <a:ext uri="{FF2B5EF4-FFF2-40B4-BE49-F238E27FC236}">
                    <a16:creationId xmlns:a16="http://schemas.microsoft.com/office/drawing/2014/main" id="{57DDA364-F40B-AD34-3013-1A6422D5737F}"/>
                  </a:ext>
                </a:extLst>
              </p:cNvPr>
              <p:cNvGrpSpPr/>
              <p:nvPr/>
            </p:nvGrpSpPr>
            <p:grpSpPr>
              <a:xfrm>
                <a:off x="6039327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411" name="正方形/長方形 410">
                  <a:extLst>
                    <a:ext uri="{FF2B5EF4-FFF2-40B4-BE49-F238E27FC236}">
                      <a16:creationId xmlns:a16="http://schemas.microsoft.com/office/drawing/2014/main" id="{97385231-DFDC-7BBD-1DF4-A9F68167DE4A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2" name="四角形: 角を丸くする 411">
                  <a:extLst>
                    <a:ext uri="{FF2B5EF4-FFF2-40B4-BE49-F238E27FC236}">
                      <a16:creationId xmlns:a16="http://schemas.microsoft.com/office/drawing/2014/main" id="{01310CF9-767C-920B-0068-8C042051C14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3" name="四角形: 角を丸くする 412">
                  <a:extLst>
                    <a:ext uri="{FF2B5EF4-FFF2-40B4-BE49-F238E27FC236}">
                      <a16:creationId xmlns:a16="http://schemas.microsoft.com/office/drawing/2014/main" id="{74FF9A6E-9875-0CEF-2522-C2BB927B0438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4" name="四角形: 角を丸くする 413">
                  <a:extLst>
                    <a:ext uri="{FF2B5EF4-FFF2-40B4-BE49-F238E27FC236}">
                      <a16:creationId xmlns:a16="http://schemas.microsoft.com/office/drawing/2014/main" id="{2D4E980A-BB5E-5BAA-978F-2ACEC4195B71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06" name="グループ化 405">
                <a:extLst>
                  <a:ext uri="{FF2B5EF4-FFF2-40B4-BE49-F238E27FC236}">
                    <a16:creationId xmlns:a16="http://schemas.microsoft.com/office/drawing/2014/main" id="{8AF2D64F-80EB-0927-4E34-C35BC7F7A3BD}"/>
                  </a:ext>
                </a:extLst>
              </p:cNvPr>
              <p:cNvGrpSpPr/>
              <p:nvPr/>
            </p:nvGrpSpPr>
            <p:grpSpPr>
              <a:xfrm>
                <a:off x="6553463" y="3017911"/>
                <a:ext cx="418642" cy="648000"/>
                <a:chOff x="3196702" y="1320135"/>
                <a:chExt cx="418642" cy="648000"/>
              </a:xfrm>
            </p:grpSpPr>
            <p:sp>
              <p:nvSpPr>
                <p:cNvPr id="407" name="正方形/長方形 406">
                  <a:extLst>
                    <a:ext uri="{FF2B5EF4-FFF2-40B4-BE49-F238E27FC236}">
                      <a16:creationId xmlns:a16="http://schemas.microsoft.com/office/drawing/2014/main" id="{6FCC7386-DFFC-B31D-70D3-B27FE8EC9132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8" name="四角形: 角を丸くする 407">
                  <a:extLst>
                    <a:ext uri="{FF2B5EF4-FFF2-40B4-BE49-F238E27FC236}">
                      <a16:creationId xmlns:a16="http://schemas.microsoft.com/office/drawing/2014/main" id="{3DDF24B0-28EE-7BFD-6E5B-CC786B0F920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9" name="四角形: 角を丸くする 408">
                  <a:extLst>
                    <a:ext uri="{FF2B5EF4-FFF2-40B4-BE49-F238E27FC236}">
                      <a16:creationId xmlns:a16="http://schemas.microsoft.com/office/drawing/2014/main" id="{CEDBD43D-673A-EE73-D86D-1377ED6589EB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0" name="四角形: 角を丸くする 409">
                  <a:extLst>
                    <a:ext uri="{FF2B5EF4-FFF2-40B4-BE49-F238E27FC236}">
                      <a16:creationId xmlns:a16="http://schemas.microsoft.com/office/drawing/2014/main" id="{29A27B1E-95BA-CEAC-5613-5FD46CD354BF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365" name="グループ化 364">
              <a:extLst>
                <a:ext uri="{FF2B5EF4-FFF2-40B4-BE49-F238E27FC236}">
                  <a16:creationId xmlns:a16="http://schemas.microsoft.com/office/drawing/2014/main" id="{ACF9AA69-C969-A42B-1B51-5BE3D76D5432}"/>
                </a:ext>
              </a:extLst>
            </p:cNvPr>
            <p:cNvGrpSpPr/>
            <p:nvPr/>
          </p:nvGrpSpPr>
          <p:grpSpPr>
            <a:xfrm>
              <a:off x="7055566" y="3012480"/>
              <a:ext cx="1964197" cy="650065"/>
              <a:chOff x="5007908" y="3017911"/>
              <a:chExt cx="1964197" cy="650065"/>
            </a:xfrm>
          </p:grpSpPr>
          <p:grpSp>
            <p:nvGrpSpPr>
              <p:cNvPr id="366" name="グループ化 365">
                <a:extLst>
                  <a:ext uri="{FF2B5EF4-FFF2-40B4-BE49-F238E27FC236}">
                    <a16:creationId xmlns:a16="http://schemas.microsoft.com/office/drawing/2014/main" id="{77444562-D812-1726-4D8C-125C48333F07}"/>
                  </a:ext>
                </a:extLst>
              </p:cNvPr>
              <p:cNvGrpSpPr/>
              <p:nvPr/>
            </p:nvGrpSpPr>
            <p:grpSpPr>
              <a:xfrm>
                <a:off x="5007908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399" name="正方形/長方形 398">
                  <a:extLst>
                    <a:ext uri="{FF2B5EF4-FFF2-40B4-BE49-F238E27FC236}">
                      <a16:creationId xmlns:a16="http://schemas.microsoft.com/office/drawing/2014/main" id="{36B7D54F-52B6-9616-110C-5DB9FDBDFD82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0" name="四角形: 角を丸くする 399">
                  <a:extLst>
                    <a:ext uri="{FF2B5EF4-FFF2-40B4-BE49-F238E27FC236}">
                      <a16:creationId xmlns:a16="http://schemas.microsoft.com/office/drawing/2014/main" id="{C2E7F62E-8C47-9FFA-F15A-2635A9E1B9B9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1" name="四角形: 角を丸くする 400">
                  <a:extLst>
                    <a:ext uri="{FF2B5EF4-FFF2-40B4-BE49-F238E27FC236}">
                      <a16:creationId xmlns:a16="http://schemas.microsoft.com/office/drawing/2014/main" id="{62333B17-7BA1-584D-6FA1-5D168B03961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2" name="四角形: 角を丸くする 401">
                  <a:extLst>
                    <a:ext uri="{FF2B5EF4-FFF2-40B4-BE49-F238E27FC236}">
                      <a16:creationId xmlns:a16="http://schemas.microsoft.com/office/drawing/2014/main" id="{ABF6227B-73F1-50AF-6120-CB002F561E7E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7" name="グループ化 366">
                <a:extLst>
                  <a:ext uri="{FF2B5EF4-FFF2-40B4-BE49-F238E27FC236}">
                    <a16:creationId xmlns:a16="http://schemas.microsoft.com/office/drawing/2014/main" id="{8FAE20CE-26F9-C359-7D7A-37E3AD8CBF00}"/>
                  </a:ext>
                </a:extLst>
              </p:cNvPr>
              <p:cNvGrpSpPr/>
              <p:nvPr/>
            </p:nvGrpSpPr>
            <p:grpSpPr>
              <a:xfrm>
                <a:off x="5525465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395" name="正方形/長方形 394">
                  <a:extLst>
                    <a:ext uri="{FF2B5EF4-FFF2-40B4-BE49-F238E27FC236}">
                      <a16:creationId xmlns:a16="http://schemas.microsoft.com/office/drawing/2014/main" id="{AE4246C0-6108-3835-FCE2-971D7AE59825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6" name="四角形: 角を丸くする 395">
                  <a:extLst>
                    <a:ext uri="{FF2B5EF4-FFF2-40B4-BE49-F238E27FC236}">
                      <a16:creationId xmlns:a16="http://schemas.microsoft.com/office/drawing/2014/main" id="{E97C6D1C-90AC-7241-9815-39393FC1FEE8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7" name="四角形: 角を丸くする 396">
                  <a:extLst>
                    <a:ext uri="{FF2B5EF4-FFF2-40B4-BE49-F238E27FC236}">
                      <a16:creationId xmlns:a16="http://schemas.microsoft.com/office/drawing/2014/main" id="{A3024217-A33B-2F24-B617-FB0C3C26A4A6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8" name="四角形: 角を丸くする 397">
                  <a:extLst>
                    <a:ext uri="{FF2B5EF4-FFF2-40B4-BE49-F238E27FC236}">
                      <a16:creationId xmlns:a16="http://schemas.microsoft.com/office/drawing/2014/main" id="{6867098A-25F2-37BC-3E5D-9C59E7FD6C69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8" name="グループ化 367">
                <a:extLst>
                  <a:ext uri="{FF2B5EF4-FFF2-40B4-BE49-F238E27FC236}">
                    <a16:creationId xmlns:a16="http://schemas.microsoft.com/office/drawing/2014/main" id="{33203F97-8800-112F-6D59-8C4301CE731B}"/>
                  </a:ext>
                </a:extLst>
              </p:cNvPr>
              <p:cNvGrpSpPr/>
              <p:nvPr/>
            </p:nvGrpSpPr>
            <p:grpSpPr>
              <a:xfrm>
                <a:off x="6039327" y="3019976"/>
                <a:ext cx="418642" cy="648000"/>
                <a:chOff x="3196702" y="1320135"/>
                <a:chExt cx="418642" cy="648000"/>
              </a:xfrm>
            </p:grpSpPr>
            <p:sp>
              <p:nvSpPr>
                <p:cNvPr id="374" name="正方形/長方形 373">
                  <a:extLst>
                    <a:ext uri="{FF2B5EF4-FFF2-40B4-BE49-F238E27FC236}">
                      <a16:creationId xmlns:a16="http://schemas.microsoft.com/office/drawing/2014/main" id="{CF050291-3DF2-0FEA-3F38-389777C2A1B8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5" name="四角形: 角を丸くする 374">
                  <a:extLst>
                    <a:ext uri="{FF2B5EF4-FFF2-40B4-BE49-F238E27FC236}">
                      <a16:creationId xmlns:a16="http://schemas.microsoft.com/office/drawing/2014/main" id="{26DC0FBD-C6F4-CE79-8193-D5E2F7853DC3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四角形: 角を丸くする 375">
                  <a:extLst>
                    <a:ext uri="{FF2B5EF4-FFF2-40B4-BE49-F238E27FC236}">
                      <a16:creationId xmlns:a16="http://schemas.microsoft.com/office/drawing/2014/main" id="{6F3DED9C-DF38-BEB2-B5FC-9E45831A615C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7" name="四角形: 角を丸くする 376">
                  <a:extLst>
                    <a:ext uri="{FF2B5EF4-FFF2-40B4-BE49-F238E27FC236}">
                      <a16:creationId xmlns:a16="http://schemas.microsoft.com/office/drawing/2014/main" id="{532C5B68-7CD0-5678-8AEB-912509DADC7B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69" name="グループ化 368">
                <a:extLst>
                  <a:ext uri="{FF2B5EF4-FFF2-40B4-BE49-F238E27FC236}">
                    <a16:creationId xmlns:a16="http://schemas.microsoft.com/office/drawing/2014/main" id="{DFCF4A40-065F-1B1B-1326-FA27846F7BAD}"/>
                  </a:ext>
                </a:extLst>
              </p:cNvPr>
              <p:cNvGrpSpPr/>
              <p:nvPr/>
            </p:nvGrpSpPr>
            <p:grpSpPr>
              <a:xfrm>
                <a:off x="6553463" y="3017911"/>
                <a:ext cx="418642" cy="648000"/>
                <a:chOff x="3196702" y="1320135"/>
                <a:chExt cx="418642" cy="648000"/>
              </a:xfrm>
            </p:grpSpPr>
            <p:sp>
              <p:nvSpPr>
                <p:cNvPr id="370" name="正方形/長方形 369">
                  <a:extLst>
                    <a:ext uri="{FF2B5EF4-FFF2-40B4-BE49-F238E27FC236}">
                      <a16:creationId xmlns:a16="http://schemas.microsoft.com/office/drawing/2014/main" id="{E9AB4BC7-01DD-4D95-BECC-2CEB621FD188}"/>
                    </a:ext>
                  </a:extLst>
                </p:cNvPr>
                <p:cNvSpPr/>
                <p:nvPr/>
              </p:nvSpPr>
              <p:spPr>
                <a:xfrm>
                  <a:off x="3196702" y="1320135"/>
                  <a:ext cx="216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1" name="四角形: 角を丸くする 370">
                  <a:extLst>
                    <a:ext uri="{FF2B5EF4-FFF2-40B4-BE49-F238E27FC236}">
                      <a16:creationId xmlns:a16="http://schemas.microsoft.com/office/drawing/2014/main" id="{385FD077-3A2F-968A-87F9-877085A7F05B}"/>
                    </a:ext>
                  </a:extLst>
                </p:cNvPr>
                <p:cNvSpPr/>
                <p:nvPr/>
              </p:nvSpPr>
              <p:spPr>
                <a:xfrm>
                  <a:off x="3435344" y="134876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2" name="四角形: 角を丸くする 371">
                  <a:extLst>
                    <a:ext uri="{FF2B5EF4-FFF2-40B4-BE49-F238E27FC236}">
                      <a16:creationId xmlns:a16="http://schemas.microsoft.com/office/drawing/2014/main" id="{844176F1-48A8-0749-6FE1-313EFFE1FD91}"/>
                    </a:ext>
                  </a:extLst>
                </p:cNvPr>
                <p:cNvSpPr/>
                <p:nvPr/>
              </p:nvSpPr>
              <p:spPr>
                <a:xfrm>
                  <a:off x="3435344" y="155680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3" name="四角形: 角を丸くする 372">
                  <a:extLst>
                    <a:ext uri="{FF2B5EF4-FFF2-40B4-BE49-F238E27FC236}">
                      <a16:creationId xmlns:a16="http://schemas.microsoft.com/office/drawing/2014/main" id="{9C448F79-55D4-FB16-0D94-4170E91CC6D3}"/>
                    </a:ext>
                  </a:extLst>
                </p:cNvPr>
                <p:cNvSpPr/>
                <p:nvPr/>
              </p:nvSpPr>
              <p:spPr>
                <a:xfrm>
                  <a:off x="3435344" y="1766407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25BB2495-E3DB-16E3-CA6B-EFA49CF6344C}"/>
              </a:ext>
            </a:extLst>
          </p:cNvPr>
          <p:cNvGrpSpPr/>
          <p:nvPr/>
        </p:nvGrpSpPr>
        <p:grpSpPr>
          <a:xfrm>
            <a:off x="973955" y="3000187"/>
            <a:ext cx="2528333" cy="2630121"/>
            <a:chOff x="973955" y="3000187"/>
            <a:chExt cx="2528333" cy="2630121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8099B1E8-35B8-282E-CE13-38A7CEC813D6}"/>
                </a:ext>
              </a:extLst>
            </p:cNvPr>
            <p:cNvGrpSpPr/>
            <p:nvPr/>
          </p:nvGrpSpPr>
          <p:grpSpPr>
            <a:xfrm>
              <a:off x="973955" y="3000187"/>
              <a:ext cx="2505830" cy="669192"/>
              <a:chOff x="1067179" y="3006140"/>
              <a:chExt cx="2505830" cy="669192"/>
            </a:xfrm>
          </p:grpSpPr>
          <p:grpSp>
            <p:nvGrpSpPr>
              <p:cNvPr id="306" name="グループ化 305">
                <a:extLst>
                  <a:ext uri="{FF2B5EF4-FFF2-40B4-BE49-F238E27FC236}">
                    <a16:creationId xmlns:a16="http://schemas.microsoft.com/office/drawing/2014/main" id="{5CFF61CE-3A5D-F1D1-DDC1-9CC34DDF5182}"/>
                  </a:ext>
                </a:extLst>
              </p:cNvPr>
              <p:cNvGrpSpPr/>
              <p:nvPr/>
            </p:nvGrpSpPr>
            <p:grpSpPr>
              <a:xfrm>
                <a:off x="3195007" y="3027332"/>
                <a:ext cx="378002" cy="648000"/>
                <a:chOff x="3195007" y="3021617"/>
                <a:chExt cx="378002" cy="648000"/>
              </a:xfrm>
            </p:grpSpPr>
            <p:sp>
              <p:nvSpPr>
                <p:cNvPr id="352" name="正方形/長方形 351">
                  <a:extLst>
                    <a:ext uri="{FF2B5EF4-FFF2-40B4-BE49-F238E27FC236}">
                      <a16:creationId xmlns:a16="http://schemas.microsoft.com/office/drawing/2014/main" id="{572ABE8B-2F6C-9A0D-2A51-01EC070788E0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3" name="四角形: 角を丸くする 352">
                  <a:extLst>
                    <a:ext uri="{FF2B5EF4-FFF2-40B4-BE49-F238E27FC236}">
                      <a16:creationId xmlns:a16="http://schemas.microsoft.com/office/drawing/2014/main" id="{2FDC9FC0-0AE7-3F89-7EE9-C626E80FBB57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4" name="四角形: 角を丸くする 353">
                  <a:extLst>
                    <a:ext uri="{FF2B5EF4-FFF2-40B4-BE49-F238E27FC236}">
                      <a16:creationId xmlns:a16="http://schemas.microsoft.com/office/drawing/2014/main" id="{1303E508-673B-A171-D5AB-E9C7A03E85E9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5" name="四角形: 角を丸くする 354">
                  <a:extLst>
                    <a:ext uri="{FF2B5EF4-FFF2-40B4-BE49-F238E27FC236}">
                      <a16:creationId xmlns:a16="http://schemas.microsoft.com/office/drawing/2014/main" id="{545409F2-06AC-C55A-146D-21CD0E17A11B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7" name="グループ化 306">
                <a:extLst>
                  <a:ext uri="{FF2B5EF4-FFF2-40B4-BE49-F238E27FC236}">
                    <a16:creationId xmlns:a16="http://schemas.microsoft.com/office/drawing/2014/main" id="{B862867B-670B-3174-FF1E-68827BA41339}"/>
                  </a:ext>
                </a:extLst>
              </p:cNvPr>
              <p:cNvGrpSpPr/>
              <p:nvPr/>
            </p:nvGrpSpPr>
            <p:grpSpPr>
              <a:xfrm>
                <a:off x="2769443" y="3023092"/>
                <a:ext cx="378002" cy="648000"/>
                <a:chOff x="3195007" y="3021617"/>
                <a:chExt cx="378002" cy="648000"/>
              </a:xfrm>
            </p:grpSpPr>
            <p:sp>
              <p:nvSpPr>
                <p:cNvPr id="348" name="正方形/長方形 347">
                  <a:extLst>
                    <a:ext uri="{FF2B5EF4-FFF2-40B4-BE49-F238E27FC236}">
                      <a16:creationId xmlns:a16="http://schemas.microsoft.com/office/drawing/2014/main" id="{75A5B161-C055-5C4A-E67D-79A00CC9EB11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9" name="四角形: 角を丸くする 348">
                  <a:extLst>
                    <a:ext uri="{FF2B5EF4-FFF2-40B4-BE49-F238E27FC236}">
                      <a16:creationId xmlns:a16="http://schemas.microsoft.com/office/drawing/2014/main" id="{160031D3-C1F4-AA0B-1B63-40D32792E998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0" name="四角形: 角を丸くする 349">
                  <a:extLst>
                    <a:ext uri="{FF2B5EF4-FFF2-40B4-BE49-F238E27FC236}">
                      <a16:creationId xmlns:a16="http://schemas.microsoft.com/office/drawing/2014/main" id="{1147A969-17EC-7B2E-8A6F-B39808146F2D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1" name="四角形: 角を丸くする 350">
                  <a:extLst>
                    <a:ext uri="{FF2B5EF4-FFF2-40B4-BE49-F238E27FC236}">
                      <a16:creationId xmlns:a16="http://schemas.microsoft.com/office/drawing/2014/main" id="{46315E31-C964-DABC-D1E2-25E679387579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8" name="グループ化 307">
                <a:extLst>
                  <a:ext uri="{FF2B5EF4-FFF2-40B4-BE49-F238E27FC236}">
                    <a16:creationId xmlns:a16="http://schemas.microsoft.com/office/drawing/2014/main" id="{54396544-553E-42B0-0317-CBED8C55EAD0}"/>
                  </a:ext>
                </a:extLst>
              </p:cNvPr>
              <p:cNvGrpSpPr/>
              <p:nvPr/>
            </p:nvGrpSpPr>
            <p:grpSpPr>
              <a:xfrm>
                <a:off x="2343877" y="3018854"/>
                <a:ext cx="378002" cy="648000"/>
                <a:chOff x="3195007" y="3021617"/>
                <a:chExt cx="378002" cy="648000"/>
              </a:xfrm>
            </p:grpSpPr>
            <p:sp>
              <p:nvSpPr>
                <p:cNvPr id="343" name="正方形/長方形 342">
                  <a:extLst>
                    <a:ext uri="{FF2B5EF4-FFF2-40B4-BE49-F238E27FC236}">
                      <a16:creationId xmlns:a16="http://schemas.microsoft.com/office/drawing/2014/main" id="{AB06C377-F5DC-8916-E5E7-4DDB1233D79E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4" name="四角形: 角を丸くする 343">
                  <a:extLst>
                    <a:ext uri="{FF2B5EF4-FFF2-40B4-BE49-F238E27FC236}">
                      <a16:creationId xmlns:a16="http://schemas.microsoft.com/office/drawing/2014/main" id="{45320466-C824-DE3A-F227-5BF3C0AC80BC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6" name="四角形: 角を丸くする 345">
                  <a:extLst>
                    <a:ext uri="{FF2B5EF4-FFF2-40B4-BE49-F238E27FC236}">
                      <a16:creationId xmlns:a16="http://schemas.microsoft.com/office/drawing/2014/main" id="{9C192268-B631-A63E-6F4B-17DF8445481D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7" name="四角形: 角を丸くする 346">
                  <a:extLst>
                    <a:ext uri="{FF2B5EF4-FFF2-40B4-BE49-F238E27FC236}">
                      <a16:creationId xmlns:a16="http://schemas.microsoft.com/office/drawing/2014/main" id="{C68FF727-2752-6C6E-2629-0773341788D5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09" name="グループ化 308">
                <a:extLst>
                  <a:ext uri="{FF2B5EF4-FFF2-40B4-BE49-F238E27FC236}">
                    <a16:creationId xmlns:a16="http://schemas.microsoft.com/office/drawing/2014/main" id="{72A46D37-ACA3-D282-13E2-42198552839B}"/>
                  </a:ext>
                </a:extLst>
              </p:cNvPr>
              <p:cNvGrpSpPr/>
              <p:nvPr/>
            </p:nvGrpSpPr>
            <p:grpSpPr>
              <a:xfrm>
                <a:off x="1918311" y="3014616"/>
                <a:ext cx="378002" cy="648000"/>
                <a:chOff x="3195007" y="3021617"/>
                <a:chExt cx="378002" cy="648000"/>
              </a:xfrm>
            </p:grpSpPr>
            <p:sp>
              <p:nvSpPr>
                <p:cNvPr id="335" name="正方形/長方形 334">
                  <a:extLst>
                    <a:ext uri="{FF2B5EF4-FFF2-40B4-BE49-F238E27FC236}">
                      <a16:creationId xmlns:a16="http://schemas.microsoft.com/office/drawing/2014/main" id="{16172449-CE04-5765-B3AA-5C3DB9103C0F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6" name="四角形: 角を丸くする 335">
                  <a:extLst>
                    <a:ext uri="{FF2B5EF4-FFF2-40B4-BE49-F238E27FC236}">
                      <a16:creationId xmlns:a16="http://schemas.microsoft.com/office/drawing/2014/main" id="{37D579C4-97DE-6A13-29C3-5115B72EB276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7" name="四角形: 角を丸くする 336">
                  <a:extLst>
                    <a:ext uri="{FF2B5EF4-FFF2-40B4-BE49-F238E27FC236}">
                      <a16:creationId xmlns:a16="http://schemas.microsoft.com/office/drawing/2014/main" id="{F0FDC90C-F387-05C3-CCD3-208E98F9EFDE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" name="四角形: 角を丸くする 341">
                  <a:extLst>
                    <a:ext uri="{FF2B5EF4-FFF2-40B4-BE49-F238E27FC236}">
                      <a16:creationId xmlns:a16="http://schemas.microsoft.com/office/drawing/2014/main" id="{8550A5B7-68ED-14BF-490A-F3469D359C93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0" name="グループ化 309">
                <a:extLst>
                  <a:ext uri="{FF2B5EF4-FFF2-40B4-BE49-F238E27FC236}">
                    <a16:creationId xmlns:a16="http://schemas.microsoft.com/office/drawing/2014/main" id="{87E62609-3757-5AD5-DD14-AD4416F2C2FA}"/>
                  </a:ext>
                </a:extLst>
              </p:cNvPr>
              <p:cNvGrpSpPr/>
              <p:nvPr/>
            </p:nvGrpSpPr>
            <p:grpSpPr>
              <a:xfrm>
                <a:off x="1492745" y="3010378"/>
                <a:ext cx="378002" cy="648000"/>
                <a:chOff x="3195007" y="3021617"/>
                <a:chExt cx="378002" cy="648000"/>
              </a:xfrm>
            </p:grpSpPr>
            <p:sp>
              <p:nvSpPr>
                <p:cNvPr id="316" name="正方形/長方形 315">
                  <a:extLst>
                    <a:ext uri="{FF2B5EF4-FFF2-40B4-BE49-F238E27FC236}">
                      <a16:creationId xmlns:a16="http://schemas.microsoft.com/office/drawing/2014/main" id="{C8053F07-E02B-6969-52FF-C3BD4789A39B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1" name="四角形: 角を丸くする 330">
                  <a:extLst>
                    <a:ext uri="{FF2B5EF4-FFF2-40B4-BE49-F238E27FC236}">
                      <a16:creationId xmlns:a16="http://schemas.microsoft.com/office/drawing/2014/main" id="{3620B807-F88F-F366-0A0C-BCDBEA1F53A9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3" name="四角形: 角を丸くする 332">
                  <a:extLst>
                    <a:ext uri="{FF2B5EF4-FFF2-40B4-BE49-F238E27FC236}">
                      <a16:creationId xmlns:a16="http://schemas.microsoft.com/office/drawing/2014/main" id="{BFD4AC38-B3DB-9029-BE05-9F7F8CAB68D4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4" name="四角形: 角を丸くする 333">
                  <a:extLst>
                    <a:ext uri="{FF2B5EF4-FFF2-40B4-BE49-F238E27FC236}">
                      <a16:creationId xmlns:a16="http://schemas.microsoft.com/office/drawing/2014/main" id="{EEB00B7D-485F-7288-5BAF-552B794BC784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11" name="グループ化 310">
                <a:extLst>
                  <a:ext uri="{FF2B5EF4-FFF2-40B4-BE49-F238E27FC236}">
                    <a16:creationId xmlns:a16="http://schemas.microsoft.com/office/drawing/2014/main" id="{104FBCDC-B9CF-7E37-33E6-3196D03F0454}"/>
                  </a:ext>
                </a:extLst>
              </p:cNvPr>
              <p:cNvGrpSpPr/>
              <p:nvPr/>
            </p:nvGrpSpPr>
            <p:grpSpPr>
              <a:xfrm>
                <a:off x="1067179" y="3006140"/>
                <a:ext cx="378002" cy="648000"/>
                <a:chOff x="3195007" y="3021617"/>
                <a:chExt cx="378002" cy="648000"/>
              </a:xfrm>
            </p:grpSpPr>
            <p:sp>
              <p:nvSpPr>
                <p:cNvPr id="312" name="正方形/長方形 311">
                  <a:extLst>
                    <a:ext uri="{FF2B5EF4-FFF2-40B4-BE49-F238E27FC236}">
                      <a16:creationId xmlns:a16="http://schemas.microsoft.com/office/drawing/2014/main" id="{A3C23FDC-8AA1-427B-1D87-D0C587EDB786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3" name="四角形: 角を丸くする 312">
                  <a:extLst>
                    <a:ext uri="{FF2B5EF4-FFF2-40B4-BE49-F238E27FC236}">
                      <a16:creationId xmlns:a16="http://schemas.microsoft.com/office/drawing/2014/main" id="{60071186-ABC9-A7A4-933E-40F2B2D5E813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4" name="四角形: 角を丸くする 313">
                  <a:extLst>
                    <a:ext uri="{FF2B5EF4-FFF2-40B4-BE49-F238E27FC236}">
                      <a16:creationId xmlns:a16="http://schemas.microsoft.com/office/drawing/2014/main" id="{9BFEF221-F601-B5D0-B167-B87EE65278C4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5" name="四角形: 角を丸くする 314">
                  <a:extLst>
                    <a:ext uri="{FF2B5EF4-FFF2-40B4-BE49-F238E27FC236}">
                      <a16:creationId xmlns:a16="http://schemas.microsoft.com/office/drawing/2014/main" id="{F48E9018-8740-2C94-3272-DB1551FE3357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24" name="グループ化 223">
              <a:extLst>
                <a:ext uri="{FF2B5EF4-FFF2-40B4-BE49-F238E27FC236}">
                  <a16:creationId xmlns:a16="http://schemas.microsoft.com/office/drawing/2014/main" id="{E072BCD7-E80C-CE5C-366C-6D248146CA4D}"/>
                </a:ext>
              </a:extLst>
            </p:cNvPr>
            <p:cNvGrpSpPr/>
            <p:nvPr/>
          </p:nvGrpSpPr>
          <p:grpSpPr>
            <a:xfrm>
              <a:off x="982138" y="3978270"/>
              <a:ext cx="2505830" cy="669192"/>
              <a:chOff x="1067179" y="3006140"/>
              <a:chExt cx="2505830" cy="669192"/>
            </a:xfrm>
          </p:grpSpPr>
          <p:grpSp>
            <p:nvGrpSpPr>
              <p:cNvPr id="276" name="グループ化 275">
                <a:extLst>
                  <a:ext uri="{FF2B5EF4-FFF2-40B4-BE49-F238E27FC236}">
                    <a16:creationId xmlns:a16="http://schemas.microsoft.com/office/drawing/2014/main" id="{E97F490A-7F5D-F4FB-8EDF-3FEE6592D6EE}"/>
                  </a:ext>
                </a:extLst>
              </p:cNvPr>
              <p:cNvGrpSpPr/>
              <p:nvPr/>
            </p:nvGrpSpPr>
            <p:grpSpPr>
              <a:xfrm>
                <a:off x="3195007" y="3027332"/>
                <a:ext cx="378002" cy="648000"/>
                <a:chOff x="3195007" y="3021617"/>
                <a:chExt cx="378002" cy="648000"/>
              </a:xfrm>
            </p:grpSpPr>
            <p:sp>
              <p:nvSpPr>
                <p:cNvPr id="302" name="正方形/長方形 301">
                  <a:extLst>
                    <a:ext uri="{FF2B5EF4-FFF2-40B4-BE49-F238E27FC236}">
                      <a16:creationId xmlns:a16="http://schemas.microsoft.com/office/drawing/2014/main" id="{AD802663-48C0-467E-986D-9FF9D723D5EE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3" name="四角形: 角を丸くする 302">
                  <a:extLst>
                    <a:ext uri="{FF2B5EF4-FFF2-40B4-BE49-F238E27FC236}">
                      <a16:creationId xmlns:a16="http://schemas.microsoft.com/office/drawing/2014/main" id="{58E74A52-8448-4451-9D5D-43976FA7C99E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4" name="四角形: 角を丸くする 303">
                  <a:extLst>
                    <a:ext uri="{FF2B5EF4-FFF2-40B4-BE49-F238E27FC236}">
                      <a16:creationId xmlns:a16="http://schemas.microsoft.com/office/drawing/2014/main" id="{829725B3-AB9E-87D7-2B17-817AC1F61A22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5" name="四角形: 角を丸くする 304">
                  <a:extLst>
                    <a:ext uri="{FF2B5EF4-FFF2-40B4-BE49-F238E27FC236}">
                      <a16:creationId xmlns:a16="http://schemas.microsoft.com/office/drawing/2014/main" id="{330B05F7-0D8E-5434-2F7A-B5927E9A94EE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7" name="グループ化 276">
                <a:extLst>
                  <a:ext uri="{FF2B5EF4-FFF2-40B4-BE49-F238E27FC236}">
                    <a16:creationId xmlns:a16="http://schemas.microsoft.com/office/drawing/2014/main" id="{40EDBDBC-8DDE-0317-4EAF-89D52916D790}"/>
                  </a:ext>
                </a:extLst>
              </p:cNvPr>
              <p:cNvGrpSpPr/>
              <p:nvPr/>
            </p:nvGrpSpPr>
            <p:grpSpPr>
              <a:xfrm>
                <a:off x="2769443" y="3023092"/>
                <a:ext cx="378002" cy="648000"/>
                <a:chOff x="3195007" y="3021617"/>
                <a:chExt cx="378002" cy="648000"/>
              </a:xfrm>
            </p:grpSpPr>
            <p:sp>
              <p:nvSpPr>
                <p:cNvPr id="298" name="正方形/長方形 297">
                  <a:extLst>
                    <a:ext uri="{FF2B5EF4-FFF2-40B4-BE49-F238E27FC236}">
                      <a16:creationId xmlns:a16="http://schemas.microsoft.com/office/drawing/2014/main" id="{A5E125B6-D956-5007-30F9-4BA8043D1E2B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9" name="四角形: 角を丸くする 298">
                  <a:extLst>
                    <a:ext uri="{FF2B5EF4-FFF2-40B4-BE49-F238E27FC236}">
                      <a16:creationId xmlns:a16="http://schemas.microsoft.com/office/drawing/2014/main" id="{789D3F59-65D5-B3DD-C9EB-FB17D042607B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0" name="四角形: 角を丸くする 299">
                  <a:extLst>
                    <a:ext uri="{FF2B5EF4-FFF2-40B4-BE49-F238E27FC236}">
                      <a16:creationId xmlns:a16="http://schemas.microsoft.com/office/drawing/2014/main" id="{1D0043FC-8322-9792-EF48-DD13013CADE9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01" name="四角形: 角を丸くする 300">
                  <a:extLst>
                    <a:ext uri="{FF2B5EF4-FFF2-40B4-BE49-F238E27FC236}">
                      <a16:creationId xmlns:a16="http://schemas.microsoft.com/office/drawing/2014/main" id="{1CC41859-CAA6-B180-99AC-8A8B06AE3E93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8" name="グループ化 277">
                <a:extLst>
                  <a:ext uri="{FF2B5EF4-FFF2-40B4-BE49-F238E27FC236}">
                    <a16:creationId xmlns:a16="http://schemas.microsoft.com/office/drawing/2014/main" id="{1179B81F-D7FF-AE56-6920-3AD6B6A4B93F}"/>
                  </a:ext>
                </a:extLst>
              </p:cNvPr>
              <p:cNvGrpSpPr/>
              <p:nvPr/>
            </p:nvGrpSpPr>
            <p:grpSpPr>
              <a:xfrm>
                <a:off x="2343877" y="3018854"/>
                <a:ext cx="378002" cy="648000"/>
                <a:chOff x="3195007" y="3021617"/>
                <a:chExt cx="378002" cy="648000"/>
              </a:xfrm>
            </p:grpSpPr>
            <p:sp>
              <p:nvSpPr>
                <p:cNvPr id="294" name="正方形/長方形 293">
                  <a:extLst>
                    <a:ext uri="{FF2B5EF4-FFF2-40B4-BE49-F238E27FC236}">
                      <a16:creationId xmlns:a16="http://schemas.microsoft.com/office/drawing/2014/main" id="{5FB7498E-3EA2-E114-E1CE-A00986095FB0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5" name="四角形: 角を丸くする 294">
                  <a:extLst>
                    <a:ext uri="{FF2B5EF4-FFF2-40B4-BE49-F238E27FC236}">
                      <a16:creationId xmlns:a16="http://schemas.microsoft.com/office/drawing/2014/main" id="{38B541E5-470E-FF1B-0D77-0975FD74A3FF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6" name="四角形: 角を丸くする 295">
                  <a:extLst>
                    <a:ext uri="{FF2B5EF4-FFF2-40B4-BE49-F238E27FC236}">
                      <a16:creationId xmlns:a16="http://schemas.microsoft.com/office/drawing/2014/main" id="{B3F9C85C-6396-27BC-AC92-7A900DD0C07C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7" name="四角形: 角を丸くする 296">
                  <a:extLst>
                    <a:ext uri="{FF2B5EF4-FFF2-40B4-BE49-F238E27FC236}">
                      <a16:creationId xmlns:a16="http://schemas.microsoft.com/office/drawing/2014/main" id="{780319AB-F60D-AD14-F1BF-9C7F3E3CC69A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79" name="グループ化 278">
                <a:extLst>
                  <a:ext uri="{FF2B5EF4-FFF2-40B4-BE49-F238E27FC236}">
                    <a16:creationId xmlns:a16="http://schemas.microsoft.com/office/drawing/2014/main" id="{E08A638A-B5E5-EE18-2082-3E5902692C40}"/>
                  </a:ext>
                </a:extLst>
              </p:cNvPr>
              <p:cNvGrpSpPr/>
              <p:nvPr/>
            </p:nvGrpSpPr>
            <p:grpSpPr>
              <a:xfrm>
                <a:off x="1918311" y="3014616"/>
                <a:ext cx="378002" cy="648000"/>
                <a:chOff x="3195007" y="3021617"/>
                <a:chExt cx="378002" cy="648000"/>
              </a:xfrm>
            </p:grpSpPr>
            <p:sp>
              <p:nvSpPr>
                <p:cNvPr id="290" name="正方形/長方形 289">
                  <a:extLst>
                    <a:ext uri="{FF2B5EF4-FFF2-40B4-BE49-F238E27FC236}">
                      <a16:creationId xmlns:a16="http://schemas.microsoft.com/office/drawing/2014/main" id="{0EAA7CC1-1946-A8E8-3797-6F1600CCE58E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1" name="四角形: 角を丸くする 290">
                  <a:extLst>
                    <a:ext uri="{FF2B5EF4-FFF2-40B4-BE49-F238E27FC236}">
                      <a16:creationId xmlns:a16="http://schemas.microsoft.com/office/drawing/2014/main" id="{F5A0ACED-041A-C1C5-7AA5-D3BD179FA033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2" name="四角形: 角を丸くする 291">
                  <a:extLst>
                    <a:ext uri="{FF2B5EF4-FFF2-40B4-BE49-F238E27FC236}">
                      <a16:creationId xmlns:a16="http://schemas.microsoft.com/office/drawing/2014/main" id="{7BBB9302-9AB9-7B47-F2E7-05C5624E87D1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93" name="四角形: 角を丸くする 292">
                  <a:extLst>
                    <a:ext uri="{FF2B5EF4-FFF2-40B4-BE49-F238E27FC236}">
                      <a16:creationId xmlns:a16="http://schemas.microsoft.com/office/drawing/2014/main" id="{332FDA2F-C146-5004-DAA9-4D4CFBE5D93D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0" name="グループ化 279">
                <a:extLst>
                  <a:ext uri="{FF2B5EF4-FFF2-40B4-BE49-F238E27FC236}">
                    <a16:creationId xmlns:a16="http://schemas.microsoft.com/office/drawing/2014/main" id="{C40A2672-BC5D-09A4-23E9-265010C0F65C}"/>
                  </a:ext>
                </a:extLst>
              </p:cNvPr>
              <p:cNvGrpSpPr/>
              <p:nvPr/>
            </p:nvGrpSpPr>
            <p:grpSpPr>
              <a:xfrm>
                <a:off x="1492745" y="3010378"/>
                <a:ext cx="378002" cy="648000"/>
                <a:chOff x="3195007" y="3021617"/>
                <a:chExt cx="378002" cy="648000"/>
              </a:xfrm>
            </p:grpSpPr>
            <p:sp>
              <p:nvSpPr>
                <p:cNvPr id="286" name="正方形/長方形 285">
                  <a:extLst>
                    <a:ext uri="{FF2B5EF4-FFF2-40B4-BE49-F238E27FC236}">
                      <a16:creationId xmlns:a16="http://schemas.microsoft.com/office/drawing/2014/main" id="{43DF2AFF-81FE-FAA3-011F-4E6D69181939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7" name="四角形: 角を丸くする 286">
                  <a:extLst>
                    <a:ext uri="{FF2B5EF4-FFF2-40B4-BE49-F238E27FC236}">
                      <a16:creationId xmlns:a16="http://schemas.microsoft.com/office/drawing/2014/main" id="{FF4460D5-630C-F25F-3768-87CA5FF16C0F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8" name="四角形: 角を丸くする 287">
                  <a:extLst>
                    <a:ext uri="{FF2B5EF4-FFF2-40B4-BE49-F238E27FC236}">
                      <a16:creationId xmlns:a16="http://schemas.microsoft.com/office/drawing/2014/main" id="{83D31451-38DC-36C2-746B-68ADB37E5D5C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9" name="四角形: 角を丸くする 288">
                  <a:extLst>
                    <a:ext uri="{FF2B5EF4-FFF2-40B4-BE49-F238E27FC236}">
                      <a16:creationId xmlns:a16="http://schemas.microsoft.com/office/drawing/2014/main" id="{60DE90DE-39C6-9194-6151-804CAB8613AF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81" name="グループ化 280">
                <a:extLst>
                  <a:ext uri="{FF2B5EF4-FFF2-40B4-BE49-F238E27FC236}">
                    <a16:creationId xmlns:a16="http://schemas.microsoft.com/office/drawing/2014/main" id="{AD32626E-5514-2FB7-CF79-9301BF2DA8E7}"/>
                  </a:ext>
                </a:extLst>
              </p:cNvPr>
              <p:cNvGrpSpPr/>
              <p:nvPr/>
            </p:nvGrpSpPr>
            <p:grpSpPr>
              <a:xfrm>
                <a:off x="1067179" y="3006140"/>
                <a:ext cx="378002" cy="648000"/>
                <a:chOff x="3195007" y="3021617"/>
                <a:chExt cx="378002" cy="648000"/>
              </a:xfrm>
            </p:grpSpPr>
            <p:sp>
              <p:nvSpPr>
                <p:cNvPr id="282" name="正方形/長方形 281">
                  <a:extLst>
                    <a:ext uri="{FF2B5EF4-FFF2-40B4-BE49-F238E27FC236}">
                      <a16:creationId xmlns:a16="http://schemas.microsoft.com/office/drawing/2014/main" id="{F22C8390-4776-DCEA-F479-E37CB3FA51EB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3" name="四角形: 角を丸くする 282">
                  <a:extLst>
                    <a:ext uri="{FF2B5EF4-FFF2-40B4-BE49-F238E27FC236}">
                      <a16:creationId xmlns:a16="http://schemas.microsoft.com/office/drawing/2014/main" id="{AF500A3D-C1B6-A801-172E-0CB6B16BA48D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4" name="四角形: 角を丸くする 283">
                  <a:extLst>
                    <a:ext uri="{FF2B5EF4-FFF2-40B4-BE49-F238E27FC236}">
                      <a16:creationId xmlns:a16="http://schemas.microsoft.com/office/drawing/2014/main" id="{9C6C4C9F-161E-5B56-4C6F-700FDB062B3A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85" name="四角形: 角を丸くする 284">
                  <a:extLst>
                    <a:ext uri="{FF2B5EF4-FFF2-40B4-BE49-F238E27FC236}">
                      <a16:creationId xmlns:a16="http://schemas.microsoft.com/office/drawing/2014/main" id="{63C59745-AF8D-67C2-309D-DF4EF84B6870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grpSp>
          <p:nvGrpSpPr>
            <p:cNvPr id="225" name="グループ化 224">
              <a:extLst>
                <a:ext uri="{FF2B5EF4-FFF2-40B4-BE49-F238E27FC236}">
                  <a16:creationId xmlns:a16="http://schemas.microsoft.com/office/drawing/2014/main" id="{31BBAE8B-65D4-7931-4C98-8092B754CBB3}"/>
                </a:ext>
              </a:extLst>
            </p:cNvPr>
            <p:cNvGrpSpPr/>
            <p:nvPr/>
          </p:nvGrpSpPr>
          <p:grpSpPr>
            <a:xfrm>
              <a:off x="996458" y="4961116"/>
              <a:ext cx="2505830" cy="669192"/>
              <a:chOff x="1067179" y="3006140"/>
              <a:chExt cx="2505830" cy="669192"/>
            </a:xfrm>
          </p:grpSpPr>
          <p:grpSp>
            <p:nvGrpSpPr>
              <p:cNvPr id="226" name="グループ化 225">
                <a:extLst>
                  <a:ext uri="{FF2B5EF4-FFF2-40B4-BE49-F238E27FC236}">
                    <a16:creationId xmlns:a16="http://schemas.microsoft.com/office/drawing/2014/main" id="{337CCC75-03CC-60F8-5AF5-0E13DE3018CE}"/>
                  </a:ext>
                </a:extLst>
              </p:cNvPr>
              <p:cNvGrpSpPr/>
              <p:nvPr/>
            </p:nvGrpSpPr>
            <p:grpSpPr>
              <a:xfrm>
                <a:off x="3195007" y="3027332"/>
                <a:ext cx="378002" cy="648000"/>
                <a:chOff x="3195007" y="3021617"/>
                <a:chExt cx="378002" cy="648000"/>
              </a:xfrm>
            </p:grpSpPr>
            <p:sp>
              <p:nvSpPr>
                <p:cNvPr id="272" name="正方形/長方形 271">
                  <a:extLst>
                    <a:ext uri="{FF2B5EF4-FFF2-40B4-BE49-F238E27FC236}">
                      <a16:creationId xmlns:a16="http://schemas.microsoft.com/office/drawing/2014/main" id="{B68AFF27-1D0B-1846-F80E-E43E5F28ABD7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3" name="四角形: 角を丸くする 272">
                  <a:extLst>
                    <a:ext uri="{FF2B5EF4-FFF2-40B4-BE49-F238E27FC236}">
                      <a16:creationId xmlns:a16="http://schemas.microsoft.com/office/drawing/2014/main" id="{2AB27A7E-A391-AFF7-EF04-90F0A1028006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4" name="四角形: 角を丸くする 273">
                  <a:extLst>
                    <a:ext uri="{FF2B5EF4-FFF2-40B4-BE49-F238E27FC236}">
                      <a16:creationId xmlns:a16="http://schemas.microsoft.com/office/drawing/2014/main" id="{430A9134-792C-592D-3BEF-8AA5F41EB2D0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5" name="四角形: 角を丸くする 274">
                  <a:extLst>
                    <a:ext uri="{FF2B5EF4-FFF2-40B4-BE49-F238E27FC236}">
                      <a16:creationId xmlns:a16="http://schemas.microsoft.com/office/drawing/2014/main" id="{BF96F0A1-8ECF-F9C8-DDD4-EB7855636587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1" name="グループ化 230">
                <a:extLst>
                  <a:ext uri="{FF2B5EF4-FFF2-40B4-BE49-F238E27FC236}">
                    <a16:creationId xmlns:a16="http://schemas.microsoft.com/office/drawing/2014/main" id="{4E69F059-5FC3-902E-0D3E-7B9B32B3D58E}"/>
                  </a:ext>
                </a:extLst>
              </p:cNvPr>
              <p:cNvGrpSpPr/>
              <p:nvPr/>
            </p:nvGrpSpPr>
            <p:grpSpPr>
              <a:xfrm>
                <a:off x="2769443" y="3023092"/>
                <a:ext cx="378002" cy="648000"/>
                <a:chOff x="3195007" y="3021617"/>
                <a:chExt cx="378002" cy="648000"/>
              </a:xfrm>
            </p:grpSpPr>
            <p:sp>
              <p:nvSpPr>
                <p:cNvPr id="268" name="正方形/長方形 267">
                  <a:extLst>
                    <a:ext uri="{FF2B5EF4-FFF2-40B4-BE49-F238E27FC236}">
                      <a16:creationId xmlns:a16="http://schemas.microsoft.com/office/drawing/2014/main" id="{EA9F77E3-8C6D-F7C6-5E72-992906A8D94D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9" name="四角形: 角を丸くする 268">
                  <a:extLst>
                    <a:ext uri="{FF2B5EF4-FFF2-40B4-BE49-F238E27FC236}">
                      <a16:creationId xmlns:a16="http://schemas.microsoft.com/office/drawing/2014/main" id="{1E44CDCC-0DF5-DA64-0E36-A026A865FC6E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0" name="四角形: 角を丸くする 269">
                  <a:extLst>
                    <a:ext uri="{FF2B5EF4-FFF2-40B4-BE49-F238E27FC236}">
                      <a16:creationId xmlns:a16="http://schemas.microsoft.com/office/drawing/2014/main" id="{56D2F068-AD97-A818-BDFB-0E40CC51E841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71" name="四角形: 角を丸くする 270">
                  <a:extLst>
                    <a:ext uri="{FF2B5EF4-FFF2-40B4-BE49-F238E27FC236}">
                      <a16:creationId xmlns:a16="http://schemas.microsoft.com/office/drawing/2014/main" id="{C6F62DC0-9AB8-AF20-1BA4-95C7316EB86F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2" name="グループ化 231">
                <a:extLst>
                  <a:ext uri="{FF2B5EF4-FFF2-40B4-BE49-F238E27FC236}">
                    <a16:creationId xmlns:a16="http://schemas.microsoft.com/office/drawing/2014/main" id="{B14854AB-8C94-F7C3-B0C5-AB875105ABE4}"/>
                  </a:ext>
                </a:extLst>
              </p:cNvPr>
              <p:cNvGrpSpPr/>
              <p:nvPr/>
            </p:nvGrpSpPr>
            <p:grpSpPr>
              <a:xfrm>
                <a:off x="2343877" y="3018854"/>
                <a:ext cx="378002" cy="648000"/>
                <a:chOff x="3195007" y="3021617"/>
                <a:chExt cx="378002" cy="648000"/>
              </a:xfrm>
            </p:grpSpPr>
            <p:sp>
              <p:nvSpPr>
                <p:cNvPr id="264" name="正方形/長方形 263">
                  <a:extLst>
                    <a:ext uri="{FF2B5EF4-FFF2-40B4-BE49-F238E27FC236}">
                      <a16:creationId xmlns:a16="http://schemas.microsoft.com/office/drawing/2014/main" id="{FA745826-FDA6-610B-7E37-445BAFD14728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5" name="四角形: 角を丸くする 264">
                  <a:extLst>
                    <a:ext uri="{FF2B5EF4-FFF2-40B4-BE49-F238E27FC236}">
                      <a16:creationId xmlns:a16="http://schemas.microsoft.com/office/drawing/2014/main" id="{2266F1BE-EDC7-E8BE-C4CA-6AFEAD7C531D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6" name="四角形: 角を丸くする 265">
                  <a:extLst>
                    <a:ext uri="{FF2B5EF4-FFF2-40B4-BE49-F238E27FC236}">
                      <a16:creationId xmlns:a16="http://schemas.microsoft.com/office/drawing/2014/main" id="{F988DADD-87E5-1065-0F54-A8C289B7077C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7" name="四角形: 角を丸くする 266">
                  <a:extLst>
                    <a:ext uri="{FF2B5EF4-FFF2-40B4-BE49-F238E27FC236}">
                      <a16:creationId xmlns:a16="http://schemas.microsoft.com/office/drawing/2014/main" id="{7463F256-F095-538C-F21E-025344577B54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3" name="グループ化 232">
                <a:extLst>
                  <a:ext uri="{FF2B5EF4-FFF2-40B4-BE49-F238E27FC236}">
                    <a16:creationId xmlns:a16="http://schemas.microsoft.com/office/drawing/2014/main" id="{CEDFDCD0-BD9C-5626-8A7D-F37F8DCE40ED}"/>
                  </a:ext>
                </a:extLst>
              </p:cNvPr>
              <p:cNvGrpSpPr/>
              <p:nvPr/>
            </p:nvGrpSpPr>
            <p:grpSpPr>
              <a:xfrm>
                <a:off x="1918311" y="3014616"/>
                <a:ext cx="378002" cy="648000"/>
                <a:chOff x="3195007" y="3021617"/>
                <a:chExt cx="378002" cy="648000"/>
              </a:xfrm>
            </p:grpSpPr>
            <p:sp>
              <p:nvSpPr>
                <p:cNvPr id="260" name="正方形/長方形 259">
                  <a:extLst>
                    <a:ext uri="{FF2B5EF4-FFF2-40B4-BE49-F238E27FC236}">
                      <a16:creationId xmlns:a16="http://schemas.microsoft.com/office/drawing/2014/main" id="{4F912B4F-7E75-FF82-B1A8-CC94CB2523D8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1" name="四角形: 角を丸くする 260">
                  <a:extLst>
                    <a:ext uri="{FF2B5EF4-FFF2-40B4-BE49-F238E27FC236}">
                      <a16:creationId xmlns:a16="http://schemas.microsoft.com/office/drawing/2014/main" id="{DDD3188E-7908-0F9A-BDE2-DF363824FD8C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2" name="四角形: 角を丸くする 261">
                  <a:extLst>
                    <a:ext uri="{FF2B5EF4-FFF2-40B4-BE49-F238E27FC236}">
                      <a16:creationId xmlns:a16="http://schemas.microsoft.com/office/drawing/2014/main" id="{DABAA638-26A8-1453-10ED-1A6F2C1E9E3E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63" name="四角形: 角を丸くする 262">
                  <a:extLst>
                    <a:ext uri="{FF2B5EF4-FFF2-40B4-BE49-F238E27FC236}">
                      <a16:creationId xmlns:a16="http://schemas.microsoft.com/office/drawing/2014/main" id="{9FEE5768-FD72-A3B6-2840-D0227862C45F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4" name="グループ化 233">
                <a:extLst>
                  <a:ext uri="{FF2B5EF4-FFF2-40B4-BE49-F238E27FC236}">
                    <a16:creationId xmlns:a16="http://schemas.microsoft.com/office/drawing/2014/main" id="{F7E0DD56-1E26-83A8-03C9-315C71D0949C}"/>
                  </a:ext>
                </a:extLst>
              </p:cNvPr>
              <p:cNvGrpSpPr/>
              <p:nvPr/>
            </p:nvGrpSpPr>
            <p:grpSpPr>
              <a:xfrm>
                <a:off x="1492745" y="3010378"/>
                <a:ext cx="378002" cy="648000"/>
                <a:chOff x="3195007" y="3021617"/>
                <a:chExt cx="378002" cy="648000"/>
              </a:xfrm>
            </p:grpSpPr>
            <p:sp>
              <p:nvSpPr>
                <p:cNvPr id="240" name="正方形/長方形 239">
                  <a:extLst>
                    <a:ext uri="{FF2B5EF4-FFF2-40B4-BE49-F238E27FC236}">
                      <a16:creationId xmlns:a16="http://schemas.microsoft.com/office/drawing/2014/main" id="{7308962D-6C64-3B31-DBE6-9461EF85F90D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7" name="四角形: 角を丸くする 256">
                  <a:extLst>
                    <a:ext uri="{FF2B5EF4-FFF2-40B4-BE49-F238E27FC236}">
                      <a16:creationId xmlns:a16="http://schemas.microsoft.com/office/drawing/2014/main" id="{3D638804-2962-AA06-5CDB-B341B73F1769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8" name="四角形: 角を丸くする 257">
                  <a:extLst>
                    <a:ext uri="{FF2B5EF4-FFF2-40B4-BE49-F238E27FC236}">
                      <a16:creationId xmlns:a16="http://schemas.microsoft.com/office/drawing/2014/main" id="{D8B0BC88-CBF0-18E3-16A4-0E3DC3D0FAE0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9" name="四角形: 角を丸くする 258">
                  <a:extLst>
                    <a:ext uri="{FF2B5EF4-FFF2-40B4-BE49-F238E27FC236}">
                      <a16:creationId xmlns:a16="http://schemas.microsoft.com/office/drawing/2014/main" id="{C6357364-7BD1-97CF-5422-16B057026610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35" name="グループ化 234">
                <a:extLst>
                  <a:ext uri="{FF2B5EF4-FFF2-40B4-BE49-F238E27FC236}">
                    <a16:creationId xmlns:a16="http://schemas.microsoft.com/office/drawing/2014/main" id="{E02B1B6C-854E-CDC7-C6A4-0FB8A8DF7AC6}"/>
                  </a:ext>
                </a:extLst>
              </p:cNvPr>
              <p:cNvGrpSpPr/>
              <p:nvPr/>
            </p:nvGrpSpPr>
            <p:grpSpPr>
              <a:xfrm>
                <a:off x="1067179" y="3006140"/>
                <a:ext cx="378002" cy="648000"/>
                <a:chOff x="3195007" y="3021617"/>
                <a:chExt cx="378002" cy="648000"/>
              </a:xfrm>
            </p:grpSpPr>
            <p:sp>
              <p:nvSpPr>
                <p:cNvPr id="236" name="正方形/長方形 235">
                  <a:extLst>
                    <a:ext uri="{FF2B5EF4-FFF2-40B4-BE49-F238E27FC236}">
                      <a16:creationId xmlns:a16="http://schemas.microsoft.com/office/drawing/2014/main" id="{E43BED46-4BE9-80F8-8381-A6EEC7B3D119}"/>
                    </a:ext>
                  </a:extLst>
                </p:cNvPr>
                <p:cNvSpPr/>
                <p:nvPr/>
              </p:nvSpPr>
              <p:spPr>
                <a:xfrm rot="10800000">
                  <a:off x="3411009" y="3021617"/>
                  <a:ext cx="162000" cy="6480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7" name="四角形: 角を丸くする 236">
                  <a:extLst>
                    <a:ext uri="{FF2B5EF4-FFF2-40B4-BE49-F238E27FC236}">
                      <a16:creationId xmlns:a16="http://schemas.microsoft.com/office/drawing/2014/main" id="{DF38727C-AC5C-9571-6EAC-93CD166D0CE8}"/>
                    </a:ext>
                  </a:extLst>
                </p:cNvPr>
                <p:cNvSpPr/>
                <p:nvPr/>
              </p:nvSpPr>
              <p:spPr>
                <a:xfrm rot="10800000">
                  <a:off x="3195007" y="3460990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8" name="四角形: 角を丸くする 237">
                  <a:extLst>
                    <a:ext uri="{FF2B5EF4-FFF2-40B4-BE49-F238E27FC236}">
                      <a16:creationId xmlns:a16="http://schemas.microsoft.com/office/drawing/2014/main" id="{DDE32707-B139-77D1-A766-D9CE28DDBCBA}"/>
                    </a:ext>
                  </a:extLst>
                </p:cNvPr>
                <p:cNvSpPr/>
                <p:nvPr/>
              </p:nvSpPr>
              <p:spPr>
                <a:xfrm rot="10800000">
                  <a:off x="3195007" y="3252952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9" name="四角形: 角を丸くする 238">
                  <a:extLst>
                    <a:ext uri="{FF2B5EF4-FFF2-40B4-BE49-F238E27FC236}">
                      <a16:creationId xmlns:a16="http://schemas.microsoft.com/office/drawing/2014/main" id="{78E41687-23BC-878F-D572-381078B08F8C}"/>
                    </a:ext>
                  </a:extLst>
                </p:cNvPr>
                <p:cNvSpPr/>
                <p:nvPr/>
              </p:nvSpPr>
              <p:spPr>
                <a:xfrm rot="10800000">
                  <a:off x="3195007" y="3043345"/>
                  <a:ext cx="180000" cy="18000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</p:grpSp>
      <p:sp>
        <p:nvSpPr>
          <p:cNvPr id="356" name="テキスト ボックス 355">
            <a:extLst>
              <a:ext uri="{FF2B5EF4-FFF2-40B4-BE49-F238E27FC236}">
                <a16:creationId xmlns:a16="http://schemas.microsoft.com/office/drawing/2014/main" id="{6689CD2B-9DCD-7A06-EC6C-801995E9837F}"/>
              </a:ext>
            </a:extLst>
          </p:cNvPr>
          <p:cNvSpPr txBox="1"/>
          <p:nvPr/>
        </p:nvSpPr>
        <p:spPr>
          <a:xfrm>
            <a:off x="3630690" y="3228257"/>
            <a:ext cx="50101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00" dirty="0"/>
              <a:t>220cm</a:t>
            </a:r>
            <a:endParaRPr kumimoji="1" lang="ja-JP" altLang="en-US" sz="700" dirty="0"/>
          </a:p>
        </p:txBody>
      </p:sp>
      <p:cxnSp>
        <p:nvCxnSpPr>
          <p:cNvPr id="357" name="直線コネクタ 356">
            <a:extLst>
              <a:ext uri="{FF2B5EF4-FFF2-40B4-BE49-F238E27FC236}">
                <a16:creationId xmlns:a16="http://schemas.microsoft.com/office/drawing/2014/main" id="{F792C6ED-FD9B-3FE4-0168-BE87A0832C72}"/>
              </a:ext>
            </a:extLst>
          </p:cNvPr>
          <p:cNvCxnSpPr>
            <a:cxnSpLocks/>
          </p:cNvCxnSpPr>
          <p:nvPr/>
        </p:nvCxnSpPr>
        <p:spPr>
          <a:xfrm>
            <a:off x="3485686" y="3387249"/>
            <a:ext cx="7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0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144</Words>
  <Application>Microsoft Office PowerPoint</Application>
  <PresentationFormat>ワイド画面</PresentationFormat>
  <Paragraphs>61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山下 創</dc:creator>
  <cp:lastModifiedBy>山下　文彦</cp:lastModifiedBy>
  <cp:revision>22</cp:revision>
  <cp:lastPrinted>2022-09-22T00:58:35Z</cp:lastPrinted>
  <dcterms:created xsi:type="dcterms:W3CDTF">2022-05-26T00:53:09Z</dcterms:created>
  <dcterms:modified xsi:type="dcterms:W3CDTF">2024-10-31T02:58:14Z</dcterms:modified>
</cp:coreProperties>
</file>