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77" autoAdjust="0"/>
    <p:restoredTop sz="95244" autoAdjust="0"/>
  </p:normalViewPr>
  <p:slideViewPr>
    <p:cSldViewPr snapToGrid="0">
      <p:cViewPr>
        <p:scale>
          <a:sx n="125" d="100"/>
          <a:sy n="125" d="100"/>
        </p:scale>
        <p:origin x="-1541" y="-2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A6335C-821A-7AEC-92D0-9EA9AB7758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1A7D743-0865-86FA-2812-277E3313F0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3AF1CBB-90FA-0E26-B5AF-31603C2BB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51F7-72C7-4DB4-A9B7-08899AA0E377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E593E55-213E-6E0A-98D4-D84B7385A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3EEB38-C97E-27AB-F6E2-CC4867B69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5648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6462DD-E005-631F-E86C-766A5CAAA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B8B73C8-43BC-F492-B5EE-794FF9A287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88BBF05-CD67-B35E-5DF5-4E97455D6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51F7-72C7-4DB4-A9B7-08899AA0E377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72DBC1-8085-E433-C28B-BD99C06AF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B10A9A-B947-0D4F-363E-E96FA72A3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7244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F0D294F-3F03-DCB4-F7C9-8F22C97203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46AE973-F58A-285B-721B-41CE68485A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B31A07-2B24-C699-7C3A-C65846D93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51F7-72C7-4DB4-A9B7-08899AA0E377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817447-2D02-EF3A-9115-1AA3BD6E0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32F02E-9DFE-B6CA-7A1F-791E6CF91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4508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B190D2-94FE-2A92-92FE-029B4B14A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042AD1C-C142-2C0A-7D22-3315290FB8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E772B1F-9F52-42C1-E2AA-AAB5159AD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51F7-72C7-4DB4-A9B7-08899AA0E377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2F3F9BD-D3E9-06A4-6C7C-196F565E8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27ABD2A-8484-B4D8-B1EA-0A1683760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9097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0E5F25-CB19-2FA2-894F-70282BB3F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6D786FB-109C-826D-559B-8A5CCC0827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0FB2AA9-0C30-8E8D-EF47-9D6881FB5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51F7-72C7-4DB4-A9B7-08899AA0E377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7A10D6-871E-9C3A-B9E8-7131B9430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39FF85B-7065-9EDA-EC01-47D4757B4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911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D16430-9A89-DC97-8DA2-8F95D7239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2FE5DB2-DA83-078D-6B2B-35EABACDB7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FFA359B-390F-3987-F271-B611784EF4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E48473A-8E20-BC4B-3034-C8D183C05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51F7-72C7-4DB4-A9B7-08899AA0E377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EF9CCC3-7CA1-07EF-69E2-29214C081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12AAD3E-1F71-7C07-C175-5EDD03A18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272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0B87C9-9358-1919-F425-3A936A58D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D3E65C7-C288-2E9E-01FB-4D7EF4C576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67BD6CE-1603-BD0F-39EA-7FEA4AAA86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21C7944-6246-A9BC-1574-1E8F657FE1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E51593B-0E7E-D433-A388-7CAD005294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E7FF17F-396F-8258-8B08-046A7C551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51F7-72C7-4DB4-A9B7-08899AA0E377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5D30355-B77C-E7B8-5384-710A00440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AB0027F-1D03-AB91-AEFA-9452F14F3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1222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CAE6D8-6980-C6D9-DFD4-5800C23BA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DF52FFB-8BBA-1FF2-8835-874D69CA5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51F7-72C7-4DB4-A9B7-08899AA0E377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ECA89D1-5237-2B3F-B5CA-65FB15791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0722A0D-39BA-1C60-653A-9F20BBF4A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07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EDBF161-4F75-1FD0-5658-0835E6D6C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51F7-72C7-4DB4-A9B7-08899AA0E377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44524A0-63B8-D205-2C07-E1FD169E6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AB9368C-4094-5721-C0AB-F2D4F0807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1797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70B934-4269-ACEA-5B55-B74B39EEF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D3FF571-7F0C-F16A-84C3-F5C23AA36E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23E966A-526F-E225-426E-C9680EE005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BEE4B03-28B3-4E0F-2864-9E4E7BFB0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51F7-72C7-4DB4-A9B7-08899AA0E377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0C36052-B375-9622-5F76-A3A43F883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87C977D-A47D-E1D2-34A6-C0578D656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9763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8352DA-C6D8-974F-9B93-28B5E62F3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87E8827-CA31-D8F1-02F7-9842993334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600CD82-6E9C-BFA5-5AF0-9D9EC18874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7F728A5-9B03-CB44-E7B9-EC30DE083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51F7-72C7-4DB4-A9B7-08899AA0E377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5BEF88D-7EEF-BA8A-AF3F-AB62DC03F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47444CF-9249-5C5A-230A-4DC825B2A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37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3893BBF-ADE7-7734-14D6-058770FA5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63D1403-D24C-F199-B3A7-82DE0E2D69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4FC77B-7232-E29B-BDE1-F279B96C0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551F7-72C7-4DB4-A9B7-08899AA0E377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77E93D-0E53-D547-73DE-C74533480B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B66EA7D-36F7-C75D-33BA-71DBBAE025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540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6A34CB04-C93B-1747-794C-F76C58206B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6483" y="510443"/>
            <a:ext cx="10031460" cy="442915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福祉交流センター４階　</a:t>
            </a:r>
            <a:r>
              <a:rPr lang="ja-JP" altLang="en-US" dirty="0"/>
              <a:t>小ホール</a:t>
            </a:r>
            <a:r>
              <a:rPr kumimoji="1" lang="ja-JP" altLang="en-US" dirty="0"/>
              <a:t>配置図（ホール仕様）</a:t>
            </a: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6E044C1E-5DE3-3077-C0B3-498851F5B434}"/>
              </a:ext>
            </a:extLst>
          </p:cNvPr>
          <p:cNvGrpSpPr/>
          <p:nvPr/>
        </p:nvGrpSpPr>
        <p:grpSpPr>
          <a:xfrm>
            <a:off x="2444622" y="1688541"/>
            <a:ext cx="9000000" cy="3600000"/>
            <a:chOff x="1830887" y="3001321"/>
            <a:chExt cx="9000000" cy="3510000"/>
          </a:xfrm>
        </p:grpSpPr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FBBE5332-767B-A55A-35B6-F4E83DEA9ED8}"/>
                </a:ext>
              </a:extLst>
            </p:cNvPr>
            <p:cNvSpPr/>
            <p:nvPr/>
          </p:nvSpPr>
          <p:spPr>
            <a:xfrm>
              <a:off x="3630887" y="3001321"/>
              <a:ext cx="7200000" cy="331695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B988FE56-8571-74E0-22B8-D99FAC8052D2}"/>
                </a:ext>
              </a:extLst>
            </p:cNvPr>
            <p:cNvSpPr/>
            <p:nvPr/>
          </p:nvSpPr>
          <p:spPr>
            <a:xfrm>
              <a:off x="1830887" y="3001321"/>
              <a:ext cx="1800000" cy="35100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58" name="四角形: 角を丸くする 57">
            <a:extLst>
              <a:ext uri="{FF2B5EF4-FFF2-40B4-BE49-F238E27FC236}">
                <a16:creationId xmlns:a16="http://schemas.microsoft.com/office/drawing/2014/main" id="{EF836077-6792-7D0C-5ACE-73A733B5703F}"/>
              </a:ext>
            </a:extLst>
          </p:cNvPr>
          <p:cNvSpPr/>
          <p:nvPr/>
        </p:nvSpPr>
        <p:spPr>
          <a:xfrm rot="5400000">
            <a:off x="6054264" y="1853282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フローチャート: 定義済み処理 121">
            <a:extLst>
              <a:ext uri="{FF2B5EF4-FFF2-40B4-BE49-F238E27FC236}">
                <a16:creationId xmlns:a16="http://schemas.microsoft.com/office/drawing/2014/main" id="{A2FFF4AB-63F6-B554-944E-57E4C36421A7}"/>
              </a:ext>
            </a:extLst>
          </p:cNvPr>
          <p:cNvSpPr/>
          <p:nvPr/>
        </p:nvSpPr>
        <p:spPr>
          <a:xfrm rot="10800000">
            <a:off x="6741214" y="5049731"/>
            <a:ext cx="360000" cy="72000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3" name="正方形/長方形 132">
            <a:extLst>
              <a:ext uri="{FF2B5EF4-FFF2-40B4-BE49-F238E27FC236}">
                <a16:creationId xmlns:a16="http://schemas.microsoft.com/office/drawing/2014/main" id="{78AA97C7-ABCB-AFEC-AE49-CC35D1A76F0C}"/>
              </a:ext>
            </a:extLst>
          </p:cNvPr>
          <p:cNvSpPr/>
          <p:nvPr/>
        </p:nvSpPr>
        <p:spPr>
          <a:xfrm rot="10800000">
            <a:off x="7696993" y="5083341"/>
            <a:ext cx="324000" cy="324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34AEF3A-E149-14B0-6F2B-8D123E259BA5}"/>
              </a:ext>
            </a:extLst>
          </p:cNvPr>
          <p:cNvSpPr txBox="1"/>
          <p:nvPr/>
        </p:nvSpPr>
        <p:spPr>
          <a:xfrm>
            <a:off x="3267640" y="5643849"/>
            <a:ext cx="7449473" cy="1785104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kumimoji="1" lang="ja-JP" altLang="en-US" sz="1000" dirty="0"/>
              <a:t>舞台高　</a:t>
            </a:r>
            <a:r>
              <a:rPr kumimoji="1" lang="en-US" altLang="ja-JP" sz="1000" dirty="0"/>
              <a:t>35cm</a:t>
            </a:r>
          </a:p>
          <a:p>
            <a:r>
              <a:rPr kumimoji="1" lang="ja-JP" altLang="en-US" sz="1000" dirty="0"/>
              <a:t>舞台間口　高さ</a:t>
            </a:r>
            <a:r>
              <a:rPr kumimoji="1" lang="en-US" altLang="ja-JP" sz="1000" dirty="0"/>
              <a:t>235cm</a:t>
            </a:r>
            <a:r>
              <a:rPr kumimoji="1" lang="ja-JP" altLang="en-US" sz="1000" dirty="0"/>
              <a:t>、横</a:t>
            </a:r>
            <a:r>
              <a:rPr kumimoji="1" lang="en-US" altLang="ja-JP" sz="1000" dirty="0"/>
              <a:t>532cm</a:t>
            </a:r>
          </a:p>
          <a:p>
            <a:r>
              <a:rPr lang="ja-JP" altLang="en-US" sz="1000" dirty="0"/>
              <a:t>照明設備　舞台北　６基（赤・緑・青）</a:t>
            </a:r>
            <a:endParaRPr lang="en-US" altLang="ja-JP" sz="1000" dirty="0"/>
          </a:p>
          <a:p>
            <a:r>
              <a:rPr kumimoji="1" lang="ja-JP" altLang="en-US" sz="1000" dirty="0"/>
              <a:t>　　　　　舞台南</a:t>
            </a:r>
            <a:r>
              <a:rPr lang="ja-JP" altLang="en-US" sz="1000" dirty="0"/>
              <a:t>　６基（赤・緑・青）</a:t>
            </a:r>
            <a:endParaRPr lang="en-US" altLang="ja-JP" sz="1000" dirty="0"/>
          </a:p>
          <a:p>
            <a:r>
              <a:rPr kumimoji="1" lang="ja-JP" altLang="en-US" sz="1000" dirty="0"/>
              <a:t>　　　　　スポット（中央）３基</a:t>
            </a:r>
            <a:endParaRPr kumimoji="1" lang="en-US" altLang="ja-JP" sz="1000" dirty="0"/>
          </a:p>
          <a:p>
            <a:endParaRPr lang="en-US" altLang="ja-JP" sz="1000" dirty="0"/>
          </a:p>
          <a:p>
            <a:endParaRPr lang="en-US" altLang="ja-JP" sz="1000" dirty="0"/>
          </a:p>
          <a:p>
            <a:endParaRPr lang="en-US" altLang="ja-JP" sz="1000" dirty="0"/>
          </a:p>
          <a:p>
            <a:endParaRPr lang="en-US" altLang="ja-JP" sz="1000" dirty="0"/>
          </a:p>
          <a:p>
            <a:endParaRPr lang="en-US" altLang="ja-JP" sz="1000" dirty="0"/>
          </a:p>
          <a:p>
            <a:endParaRPr lang="en-US" altLang="ja-JP" sz="1000" dirty="0"/>
          </a:p>
          <a:p>
            <a:r>
              <a:rPr lang="en-US" altLang="ja-JP" sz="1000" dirty="0"/>
              <a:t>AV</a:t>
            </a:r>
            <a:r>
              <a:rPr lang="ja-JP" altLang="en-US" sz="1000" dirty="0"/>
              <a:t>設備　　マイク　ワイヤレス２、ピン２</a:t>
            </a:r>
            <a:endParaRPr lang="en-US" altLang="ja-JP" sz="1000" dirty="0"/>
          </a:p>
          <a:p>
            <a:r>
              <a:rPr kumimoji="1" lang="ja-JP" altLang="en-US" sz="1000" dirty="0"/>
              <a:t>　　　　（出力）ブルーレイ・</a:t>
            </a:r>
            <a:r>
              <a:rPr kumimoji="1" lang="en-US" altLang="ja-JP" sz="1000" dirty="0"/>
              <a:t>DVD</a:t>
            </a:r>
            <a:r>
              <a:rPr kumimoji="1" lang="ja-JP" altLang="en-US" sz="1000" dirty="0"/>
              <a:t>、</a:t>
            </a:r>
            <a:r>
              <a:rPr lang="en-US" altLang="ja-JP" sz="1000" dirty="0"/>
              <a:t>CD</a:t>
            </a:r>
            <a:r>
              <a:rPr lang="ja-JP" altLang="en-US" sz="1000" dirty="0"/>
              <a:t>出力、</a:t>
            </a:r>
            <a:r>
              <a:rPr kumimoji="1" lang="en-US" altLang="ja-JP" sz="1000" dirty="0"/>
              <a:t>HDMI</a:t>
            </a:r>
          </a:p>
          <a:p>
            <a:r>
              <a:rPr lang="ja-JP" altLang="en-US" sz="1000" dirty="0"/>
              <a:t>　　　　（入力）</a:t>
            </a:r>
            <a:r>
              <a:rPr lang="en-US" altLang="ja-JP" sz="1000" dirty="0"/>
              <a:t>HDMI</a:t>
            </a:r>
            <a:r>
              <a:rPr lang="ja-JP" altLang="en-US" sz="1000" dirty="0"/>
              <a:t>１、</a:t>
            </a:r>
            <a:r>
              <a:rPr kumimoji="1" lang="en-US" altLang="ja-JP" sz="1000" dirty="0"/>
              <a:t>RGB</a:t>
            </a:r>
            <a:r>
              <a:rPr kumimoji="1" lang="ja-JP" altLang="en-US" sz="1000" dirty="0"/>
              <a:t>１・</a:t>
            </a:r>
            <a:r>
              <a:rPr kumimoji="1" lang="en-US" altLang="ja-JP" sz="1000" dirty="0"/>
              <a:t>Audio</a:t>
            </a:r>
            <a:r>
              <a:rPr kumimoji="1" lang="ja-JP" altLang="en-US" sz="1000" dirty="0"/>
              <a:t>１</a:t>
            </a:r>
            <a:endParaRPr kumimoji="1" lang="en-US" altLang="ja-JP" sz="1000" dirty="0"/>
          </a:p>
          <a:p>
            <a:r>
              <a:rPr lang="ja-JP" altLang="en-US" sz="1000" dirty="0"/>
              <a:t>　　　　　　</a:t>
            </a:r>
            <a:r>
              <a:rPr lang="en-US" altLang="ja-JP" sz="1000" dirty="0"/>
              <a:t>VIDEO</a:t>
            </a:r>
            <a:r>
              <a:rPr lang="ja-JP" altLang="en-US" sz="1000" dirty="0"/>
              <a:t>端子（黄）</a:t>
            </a:r>
            <a:r>
              <a:rPr lang="en-US" altLang="ja-JP" sz="1000" dirty="0"/>
              <a:t>AUDIO</a:t>
            </a:r>
            <a:r>
              <a:rPr lang="ja-JP" altLang="en-US" sz="1000" dirty="0"/>
              <a:t>端子（赤・白）各</a:t>
            </a:r>
            <a:r>
              <a:rPr lang="en-US" altLang="ja-JP" sz="1000" dirty="0"/>
              <a:t>1</a:t>
            </a:r>
          </a:p>
          <a:p>
            <a:r>
              <a:rPr kumimoji="1" lang="ja-JP" altLang="en-US" sz="1000" dirty="0"/>
              <a:t>スピーカー　メイン</a:t>
            </a:r>
            <a:r>
              <a:rPr kumimoji="1" lang="en-US" altLang="ja-JP" sz="1000" dirty="0"/>
              <a:t>LR</a:t>
            </a:r>
            <a:r>
              <a:rPr kumimoji="1" lang="ja-JP" altLang="en-US" sz="1000" dirty="0"/>
              <a:t>：各</a:t>
            </a:r>
            <a:r>
              <a:rPr lang="ja-JP" altLang="en-US" sz="1000" dirty="0"/>
              <a:t>１、</a:t>
            </a:r>
            <a:r>
              <a:rPr kumimoji="1" lang="ja-JP" altLang="en-US" sz="1000" dirty="0"/>
              <a:t>天井：前１・後１</a:t>
            </a:r>
            <a:endParaRPr kumimoji="1" lang="en-US" altLang="ja-JP" sz="1000" dirty="0"/>
          </a:p>
          <a:p>
            <a:r>
              <a:rPr lang="ja-JP" altLang="en-US" sz="1000" dirty="0"/>
              <a:t>　　　　　　跳ね返り１</a:t>
            </a:r>
            <a:endParaRPr kumimoji="1" lang="en-US" altLang="ja-JP" sz="1000" dirty="0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9E72AC03-CAE8-68C0-9591-01B2EDC55F1C}"/>
              </a:ext>
            </a:extLst>
          </p:cNvPr>
          <p:cNvSpPr/>
          <p:nvPr/>
        </p:nvSpPr>
        <p:spPr>
          <a:xfrm rot="10800000">
            <a:off x="4089371" y="5083342"/>
            <a:ext cx="324000" cy="324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0449C64A-B139-0CA6-9F1F-A4444B03B263}"/>
              </a:ext>
            </a:extLst>
          </p:cNvPr>
          <p:cNvSpPr/>
          <p:nvPr/>
        </p:nvSpPr>
        <p:spPr>
          <a:xfrm rot="10800000">
            <a:off x="5933452" y="5104161"/>
            <a:ext cx="324000" cy="324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284BEA8C-8E7A-DD33-AA59-ED3814E07259}"/>
              </a:ext>
            </a:extLst>
          </p:cNvPr>
          <p:cNvSpPr/>
          <p:nvPr/>
        </p:nvSpPr>
        <p:spPr>
          <a:xfrm rot="10800000">
            <a:off x="9475773" y="5104161"/>
            <a:ext cx="324000" cy="324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4D4EE865-1242-C67F-6D26-239402EE5ABD}"/>
              </a:ext>
            </a:extLst>
          </p:cNvPr>
          <p:cNvSpPr/>
          <p:nvPr/>
        </p:nvSpPr>
        <p:spPr>
          <a:xfrm rot="10800000">
            <a:off x="11304613" y="5084143"/>
            <a:ext cx="324000" cy="324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965B6393-FCFC-4A57-16A5-0FFC3078CC54}"/>
              </a:ext>
            </a:extLst>
          </p:cNvPr>
          <p:cNvSpPr/>
          <p:nvPr/>
        </p:nvSpPr>
        <p:spPr>
          <a:xfrm rot="10800000">
            <a:off x="4259270" y="1693779"/>
            <a:ext cx="144000" cy="324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2072A9D3-3309-D123-D967-7F09A227C3CA}"/>
              </a:ext>
            </a:extLst>
          </p:cNvPr>
          <p:cNvSpPr/>
          <p:nvPr/>
        </p:nvSpPr>
        <p:spPr>
          <a:xfrm rot="10800000">
            <a:off x="5934228" y="1689969"/>
            <a:ext cx="313200" cy="190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フローチャート: 定義済み処理 70">
            <a:extLst>
              <a:ext uri="{FF2B5EF4-FFF2-40B4-BE49-F238E27FC236}">
                <a16:creationId xmlns:a16="http://schemas.microsoft.com/office/drawing/2014/main" id="{06174888-DA1A-5F06-8536-27AFAA8AB175}"/>
              </a:ext>
            </a:extLst>
          </p:cNvPr>
          <p:cNvSpPr/>
          <p:nvPr/>
        </p:nvSpPr>
        <p:spPr>
          <a:xfrm rot="10800000">
            <a:off x="8541214" y="5049731"/>
            <a:ext cx="360000" cy="72000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6" name="フローチャート: 定義済み処理 75">
            <a:extLst>
              <a:ext uri="{FF2B5EF4-FFF2-40B4-BE49-F238E27FC236}">
                <a16:creationId xmlns:a16="http://schemas.microsoft.com/office/drawing/2014/main" id="{1609B1AA-47EC-8B36-AE84-E40A7052BC84}"/>
              </a:ext>
            </a:extLst>
          </p:cNvPr>
          <p:cNvSpPr/>
          <p:nvPr/>
        </p:nvSpPr>
        <p:spPr>
          <a:xfrm rot="10800000">
            <a:off x="10357113" y="5049731"/>
            <a:ext cx="360000" cy="72000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77870548-F063-F267-2057-30BF8303A255}"/>
              </a:ext>
            </a:extLst>
          </p:cNvPr>
          <p:cNvSpPr/>
          <p:nvPr/>
        </p:nvSpPr>
        <p:spPr>
          <a:xfrm>
            <a:off x="4259863" y="4583921"/>
            <a:ext cx="1800000" cy="72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フローチャート: 定義済み処理 93">
            <a:extLst>
              <a:ext uri="{FF2B5EF4-FFF2-40B4-BE49-F238E27FC236}">
                <a16:creationId xmlns:a16="http://schemas.microsoft.com/office/drawing/2014/main" id="{8D8858B4-078F-D985-A866-F3DE62161396}"/>
              </a:ext>
            </a:extLst>
          </p:cNvPr>
          <p:cNvSpPr/>
          <p:nvPr/>
        </p:nvSpPr>
        <p:spPr>
          <a:xfrm rot="5400000">
            <a:off x="4063501" y="4836083"/>
            <a:ext cx="331200" cy="72000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5" name="正方形/長方形 94">
            <a:extLst>
              <a:ext uri="{FF2B5EF4-FFF2-40B4-BE49-F238E27FC236}">
                <a16:creationId xmlns:a16="http://schemas.microsoft.com/office/drawing/2014/main" id="{E491652C-9C48-F0A2-182C-229A36849161}"/>
              </a:ext>
            </a:extLst>
          </p:cNvPr>
          <p:cNvSpPr/>
          <p:nvPr/>
        </p:nvSpPr>
        <p:spPr>
          <a:xfrm rot="10800000">
            <a:off x="4131383" y="4415991"/>
            <a:ext cx="97200" cy="241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D965581D-1959-FB8B-A069-52CEAE6B6876}"/>
              </a:ext>
            </a:extLst>
          </p:cNvPr>
          <p:cNvSpPr/>
          <p:nvPr/>
        </p:nvSpPr>
        <p:spPr>
          <a:xfrm rot="10800000">
            <a:off x="4096413" y="1700390"/>
            <a:ext cx="144000" cy="79576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" name="正方形/長方形 111">
            <a:extLst>
              <a:ext uri="{FF2B5EF4-FFF2-40B4-BE49-F238E27FC236}">
                <a16:creationId xmlns:a16="http://schemas.microsoft.com/office/drawing/2014/main" id="{7135BBC7-F75B-A44E-F693-3437E6754891}"/>
              </a:ext>
            </a:extLst>
          </p:cNvPr>
          <p:cNvSpPr/>
          <p:nvPr/>
        </p:nvSpPr>
        <p:spPr>
          <a:xfrm rot="10800000">
            <a:off x="9468518" y="1702584"/>
            <a:ext cx="313200" cy="190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3" name="正方形/長方形 112">
            <a:extLst>
              <a:ext uri="{FF2B5EF4-FFF2-40B4-BE49-F238E27FC236}">
                <a16:creationId xmlns:a16="http://schemas.microsoft.com/office/drawing/2014/main" id="{11800A7B-FCDE-56C7-5CF4-165843FF0FCA}"/>
              </a:ext>
            </a:extLst>
          </p:cNvPr>
          <p:cNvSpPr/>
          <p:nvPr/>
        </p:nvSpPr>
        <p:spPr>
          <a:xfrm rot="10800000">
            <a:off x="11290241" y="1693779"/>
            <a:ext cx="313200" cy="190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正方形/長方形 113">
            <a:extLst>
              <a:ext uri="{FF2B5EF4-FFF2-40B4-BE49-F238E27FC236}">
                <a16:creationId xmlns:a16="http://schemas.microsoft.com/office/drawing/2014/main" id="{DA5E4D27-B2F5-47A5-1C6B-2A6B2D76EF67}"/>
              </a:ext>
            </a:extLst>
          </p:cNvPr>
          <p:cNvSpPr/>
          <p:nvPr/>
        </p:nvSpPr>
        <p:spPr>
          <a:xfrm rot="10800000">
            <a:off x="7687907" y="1700390"/>
            <a:ext cx="313200" cy="190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" name="正方形/長方形 114">
            <a:extLst>
              <a:ext uri="{FF2B5EF4-FFF2-40B4-BE49-F238E27FC236}">
                <a16:creationId xmlns:a16="http://schemas.microsoft.com/office/drawing/2014/main" id="{F41A60A3-CC4B-6954-904C-42F140D4BE05}"/>
              </a:ext>
            </a:extLst>
          </p:cNvPr>
          <p:cNvSpPr/>
          <p:nvPr/>
        </p:nvSpPr>
        <p:spPr>
          <a:xfrm>
            <a:off x="4280622" y="4672432"/>
            <a:ext cx="1772760" cy="3994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dirty="0"/>
              <a:t>スロープ</a:t>
            </a:r>
            <a:endParaRPr kumimoji="1" lang="ja-JP" altLang="en-US" sz="1050" dirty="0"/>
          </a:p>
        </p:txBody>
      </p:sp>
      <p:sp>
        <p:nvSpPr>
          <p:cNvPr id="116" name="正方形/長方形 115">
            <a:extLst>
              <a:ext uri="{FF2B5EF4-FFF2-40B4-BE49-F238E27FC236}">
                <a16:creationId xmlns:a16="http://schemas.microsoft.com/office/drawing/2014/main" id="{497FA4BA-9043-E0D1-D0C4-7FC378E8D585}"/>
              </a:ext>
            </a:extLst>
          </p:cNvPr>
          <p:cNvSpPr/>
          <p:nvPr/>
        </p:nvSpPr>
        <p:spPr>
          <a:xfrm>
            <a:off x="11290241" y="1891189"/>
            <a:ext cx="135746" cy="316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7" name="四角形: 角を丸くする 116">
            <a:extLst>
              <a:ext uri="{FF2B5EF4-FFF2-40B4-BE49-F238E27FC236}">
                <a16:creationId xmlns:a16="http://schemas.microsoft.com/office/drawing/2014/main" id="{0547A2E7-83E8-6513-0E78-F32793139656}"/>
              </a:ext>
            </a:extLst>
          </p:cNvPr>
          <p:cNvSpPr/>
          <p:nvPr/>
        </p:nvSpPr>
        <p:spPr>
          <a:xfrm rot="5400000">
            <a:off x="9597174" y="1859701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9" name="四角形: 角を丸くする 118">
            <a:extLst>
              <a:ext uri="{FF2B5EF4-FFF2-40B4-BE49-F238E27FC236}">
                <a16:creationId xmlns:a16="http://schemas.microsoft.com/office/drawing/2014/main" id="{FF682DD4-69E1-E513-662B-767C8DD25E61}"/>
              </a:ext>
            </a:extLst>
          </p:cNvPr>
          <p:cNvSpPr/>
          <p:nvPr/>
        </p:nvSpPr>
        <p:spPr>
          <a:xfrm rot="5400000">
            <a:off x="11005076" y="4954992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" name="四角形: 角を丸くする 125">
            <a:extLst>
              <a:ext uri="{FF2B5EF4-FFF2-40B4-BE49-F238E27FC236}">
                <a16:creationId xmlns:a16="http://schemas.microsoft.com/office/drawing/2014/main" id="{E0AC0062-ACEA-5C0E-145A-D1328CC9E424}"/>
              </a:ext>
            </a:extLst>
          </p:cNvPr>
          <p:cNvSpPr/>
          <p:nvPr/>
        </p:nvSpPr>
        <p:spPr>
          <a:xfrm rot="5400000">
            <a:off x="4297847" y="1982430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9" name="四角形: 角を丸くする 138">
            <a:extLst>
              <a:ext uri="{FF2B5EF4-FFF2-40B4-BE49-F238E27FC236}">
                <a16:creationId xmlns:a16="http://schemas.microsoft.com/office/drawing/2014/main" id="{DC504208-73E0-80A6-96C5-704B0036DAE4}"/>
              </a:ext>
            </a:extLst>
          </p:cNvPr>
          <p:cNvSpPr/>
          <p:nvPr/>
        </p:nvSpPr>
        <p:spPr>
          <a:xfrm rot="5400000">
            <a:off x="8086741" y="4961936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0" name="四角形: 角を丸くする 139">
            <a:extLst>
              <a:ext uri="{FF2B5EF4-FFF2-40B4-BE49-F238E27FC236}">
                <a16:creationId xmlns:a16="http://schemas.microsoft.com/office/drawing/2014/main" id="{6833E017-2499-E3DF-5866-4BC2BD355E0C}"/>
              </a:ext>
            </a:extLst>
          </p:cNvPr>
          <p:cNvSpPr/>
          <p:nvPr/>
        </p:nvSpPr>
        <p:spPr>
          <a:xfrm rot="5400000">
            <a:off x="5915801" y="4467131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1" name="四角形: 角を丸くする 140">
            <a:extLst>
              <a:ext uri="{FF2B5EF4-FFF2-40B4-BE49-F238E27FC236}">
                <a16:creationId xmlns:a16="http://schemas.microsoft.com/office/drawing/2014/main" id="{990F6D0C-C57D-F095-7419-7D4E273CD232}"/>
              </a:ext>
            </a:extLst>
          </p:cNvPr>
          <p:cNvSpPr/>
          <p:nvPr/>
        </p:nvSpPr>
        <p:spPr>
          <a:xfrm>
            <a:off x="2458761" y="1982429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2" name="四角形: 角を丸くする 141">
            <a:extLst>
              <a:ext uri="{FF2B5EF4-FFF2-40B4-BE49-F238E27FC236}">
                <a16:creationId xmlns:a16="http://schemas.microsoft.com/office/drawing/2014/main" id="{0AE32920-CF3D-1205-43F9-5EAEC7D646AC}"/>
              </a:ext>
            </a:extLst>
          </p:cNvPr>
          <p:cNvSpPr/>
          <p:nvPr/>
        </p:nvSpPr>
        <p:spPr>
          <a:xfrm>
            <a:off x="2471234" y="4843178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4" name="正方形/長方形 143">
            <a:extLst>
              <a:ext uri="{FF2B5EF4-FFF2-40B4-BE49-F238E27FC236}">
                <a16:creationId xmlns:a16="http://schemas.microsoft.com/office/drawing/2014/main" id="{053781C7-71BC-BF1F-40AF-FA2306DBE091}"/>
              </a:ext>
            </a:extLst>
          </p:cNvPr>
          <p:cNvSpPr/>
          <p:nvPr/>
        </p:nvSpPr>
        <p:spPr>
          <a:xfrm>
            <a:off x="3575588" y="2812122"/>
            <a:ext cx="116312" cy="2160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6" name="正方形/長方形 145">
            <a:extLst>
              <a:ext uri="{FF2B5EF4-FFF2-40B4-BE49-F238E27FC236}">
                <a16:creationId xmlns:a16="http://schemas.microsoft.com/office/drawing/2014/main" id="{F54FBA1F-960E-A4E8-E151-66B6235F7C9E}"/>
              </a:ext>
            </a:extLst>
          </p:cNvPr>
          <p:cNvSpPr/>
          <p:nvPr/>
        </p:nvSpPr>
        <p:spPr>
          <a:xfrm>
            <a:off x="3073208" y="5033221"/>
            <a:ext cx="324000" cy="21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kumimoji="1" lang="en-US" altLang="ja-JP" sz="700" dirty="0"/>
              <a:t>AV</a:t>
            </a:r>
            <a:r>
              <a:rPr kumimoji="1" lang="ja-JP" altLang="en-US" sz="700" dirty="0"/>
              <a:t>卓</a:t>
            </a:r>
          </a:p>
        </p:txBody>
      </p:sp>
      <p:cxnSp>
        <p:nvCxnSpPr>
          <p:cNvPr id="149" name="直線コネクタ 148">
            <a:extLst>
              <a:ext uri="{FF2B5EF4-FFF2-40B4-BE49-F238E27FC236}">
                <a16:creationId xmlns:a16="http://schemas.microsoft.com/office/drawing/2014/main" id="{7F0B55A8-8DC0-9C19-AE92-B6F381D6F540}"/>
              </a:ext>
            </a:extLst>
          </p:cNvPr>
          <p:cNvCxnSpPr/>
          <p:nvPr/>
        </p:nvCxnSpPr>
        <p:spPr>
          <a:xfrm>
            <a:off x="3634740" y="2058679"/>
            <a:ext cx="0" cy="257184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正方形/長方形 154">
            <a:extLst>
              <a:ext uri="{FF2B5EF4-FFF2-40B4-BE49-F238E27FC236}">
                <a16:creationId xmlns:a16="http://schemas.microsoft.com/office/drawing/2014/main" id="{67E97EED-0305-07E5-9A7D-9999049C2D85}"/>
              </a:ext>
            </a:extLst>
          </p:cNvPr>
          <p:cNvSpPr/>
          <p:nvPr/>
        </p:nvSpPr>
        <p:spPr>
          <a:xfrm>
            <a:off x="3575588" y="3314215"/>
            <a:ext cx="116312" cy="2160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6" name="正方形/長方形 155">
            <a:extLst>
              <a:ext uri="{FF2B5EF4-FFF2-40B4-BE49-F238E27FC236}">
                <a16:creationId xmlns:a16="http://schemas.microsoft.com/office/drawing/2014/main" id="{5E004C06-6BD0-272A-B314-71DECDFA0D3D}"/>
              </a:ext>
            </a:extLst>
          </p:cNvPr>
          <p:cNvSpPr/>
          <p:nvPr/>
        </p:nvSpPr>
        <p:spPr>
          <a:xfrm>
            <a:off x="3575588" y="3820937"/>
            <a:ext cx="116312" cy="2160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63" name="グループ化 162">
            <a:extLst>
              <a:ext uri="{FF2B5EF4-FFF2-40B4-BE49-F238E27FC236}">
                <a16:creationId xmlns:a16="http://schemas.microsoft.com/office/drawing/2014/main" id="{3A377474-1973-1804-AD67-0E4C7BE16756}"/>
              </a:ext>
            </a:extLst>
          </p:cNvPr>
          <p:cNvGrpSpPr/>
          <p:nvPr/>
        </p:nvGrpSpPr>
        <p:grpSpPr>
          <a:xfrm>
            <a:off x="3820786" y="2058679"/>
            <a:ext cx="158440" cy="2571842"/>
            <a:chOff x="3820786" y="2058679"/>
            <a:chExt cx="158440" cy="2571842"/>
          </a:xfrm>
        </p:grpSpPr>
        <p:cxnSp>
          <p:nvCxnSpPr>
            <p:cNvPr id="148" name="直線コネクタ 147">
              <a:extLst>
                <a:ext uri="{FF2B5EF4-FFF2-40B4-BE49-F238E27FC236}">
                  <a16:creationId xmlns:a16="http://schemas.microsoft.com/office/drawing/2014/main" id="{9C1D6E61-9411-5C3F-4308-1F17EBA672A0}"/>
                </a:ext>
              </a:extLst>
            </p:cNvPr>
            <p:cNvCxnSpPr/>
            <p:nvPr/>
          </p:nvCxnSpPr>
          <p:spPr>
            <a:xfrm>
              <a:off x="3901440" y="2058679"/>
              <a:ext cx="0" cy="257184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7" name="楕円 156">
              <a:extLst>
                <a:ext uri="{FF2B5EF4-FFF2-40B4-BE49-F238E27FC236}">
                  <a16:creationId xmlns:a16="http://schemas.microsoft.com/office/drawing/2014/main" id="{D80D66C1-3B20-6486-2F9B-71E75E2B344C}"/>
                </a:ext>
              </a:extLst>
            </p:cNvPr>
            <p:cNvSpPr/>
            <p:nvPr/>
          </p:nvSpPr>
          <p:spPr>
            <a:xfrm>
              <a:off x="3820818" y="2613791"/>
              <a:ext cx="148801" cy="14880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8" name="楕円 157">
              <a:extLst>
                <a:ext uri="{FF2B5EF4-FFF2-40B4-BE49-F238E27FC236}">
                  <a16:creationId xmlns:a16="http://schemas.microsoft.com/office/drawing/2014/main" id="{6F6F0FDF-A868-246D-9761-B967EF67C36C}"/>
                </a:ext>
              </a:extLst>
            </p:cNvPr>
            <p:cNvSpPr/>
            <p:nvPr/>
          </p:nvSpPr>
          <p:spPr>
            <a:xfrm>
              <a:off x="3830425" y="2930060"/>
              <a:ext cx="148801" cy="14880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9" name="楕円 158">
              <a:extLst>
                <a:ext uri="{FF2B5EF4-FFF2-40B4-BE49-F238E27FC236}">
                  <a16:creationId xmlns:a16="http://schemas.microsoft.com/office/drawing/2014/main" id="{D8FD2999-1A52-32F0-5468-6C32CC353D49}"/>
                </a:ext>
              </a:extLst>
            </p:cNvPr>
            <p:cNvSpPr/>
            <p:nvPr/>
          </p:nvSpPr>
          <p:spPr>
            <a:xfrm>
              <a:off x="3820786" y="3580682"/>
              <a:ext cx="148801" cy="14880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0" name="楕円 159">
              <a:extLst>
                <a:ext uri="{FF2B5EF4-FFF2-40B4-BE49-F238E27FC236}">
                  <a16:creationId xmlns:a16="http://schemas.microsoft.com/office/drawing/2014/main" id="{1F4390C3-A4EB-E348-C9F3-B50A04127969}"/>
                </a:ext>
              </a:extLst>
            </p:cNvPr>
            <p:cNvSpPr/>
            <p:nvPr/>
          </p:nvSpPr>
          <p:spPr>
            <a:xfrm>
              <a:off x="3827137" y="4160391"/>
              <a:ext cx="148801" cy="14880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1" name="楕円 160">
              <a:extLst>
                <a:ext uri="{FF2B5EF4-FFF2-40B4-BE49-F238E27FC236}">
                  <a16:creationId xmlns:a16="http://schemas.microsoft.com/office/drawing/2014/main" id="{A77CFFD3-F914-0FA0-4C29-6384B1A606A2}"/>
                </a:ext>
              </a:extLst>
            </p:cNvPr>
            <p:cNvSpPr/>
            <p:nvPr/>
          </p:nvSpPr>
          <p:spPr>
            <a:xfrm>
              <a:off x="3820787" y="3257339"/>
              <a:ext cx="148801" cy="14880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2" name="楕円 161">
              <a:extLst>
                <a:ext uri="{FF2B5EF4-FFF2-40B4-BE49-F238E27FC236}">
                  <a16:creationId xmlns:a16="http://schemas.microsoft.com/office/drawing/2014/main" id="{8F4B65E3-C3D2-8692-70D6-A6D6DD9C1B1A}"/>
                </a:ext>
              </a:extLst>
            </p:cNvPr>
            <p:cNvSpPr/>
            <p:nvPr/>
          </p:nvSpPr>
          <p:spPr>
            <a:xfrm>
              <a:off x="3829121" y="3872613"/>
              <a:ext cx="148801" cy="14880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64" name="グループ化 163">
            <a:extLst>
              <a:ext uri="{FF2B5EF4-FFF2-40B4-BE49-F238E27FC236}">
                <a16:creationId xmlns:a16="http://schemas.microsoft.com/office/drawing/2014/main" id="{18746C18-44F3-A5BB-9CF4-6966FFCACA2E}"/>
              </a:ext>
            </a:extLst>
          </p:cNvPr>
          <p:cNvGrpSpPr/>
          <p:nvPr/>
        </p:nvGrpSpPr>
        <p:grpSpPr>
          <a:xfrm>
            <a:off x="2639001" y="2058679"/>
            <a:ext cx="158440" cy="2571842"/>
            <a:chOff x="3820786" y="2058679"/>
            <a:chExt cx="158440" cy="2571842"/>
          </a:xfrm>
        </p:grpSpPr>
        <p:cxnSp>
          <p:nvCxnSpPr>
            <p:cNvPr id="165" name="直線コネクタ 164">
              <a:extLst>
                <a:ext uri="{FF2B5EF4-FFF2-40B4-BE49-F238E27FC236}">
                  <a16:creationId xmlns:a16="http://schemas.microsoft.com/office/drawing/2014/main" id="{674EDCAF-393E-6866-E8FC-DA9BC48667D4}"/>
                </a:ext>
              </a:extLst>
            </p:cNvPr>
            <p:cNvCxnSpPr/>
            <p:nvPr/>
          </p:nvCxnSpPr>
          <p:spPr>
            <a:xfrm>
              <a:off x="3901440" y="2058679"/>
              <a:ext cx="0" cy="257184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6" name="楕円 165">
              <a:extLst>
                <a:ext uri="{FF2B5EF4-FFF2-40B4-BE49-F238E27FC236}">
                  <a16:creationId xmlns:a16="http://schemas.microsoft.com/office/drawing/2014/main" id="{50D2841C-34A8-C49F-41D6-EE733913B874}"/>
                </a:ext>
              </a:extLst>
            </p:cNvPr>
            <p:cNvSpPr/>
            <p:nvPr/>
          </p:nvSpPr>
          <p:spPr>
            <a:xfrm>
              <a:off x="3820818" y="2613791"/>
              <a:ext cx="148801" cy="14880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7" name="楕円 166">
              <a:extLst>
                <a:ext uri="{FF2B5EF4-FFF2-40B4-BE49-F238E27FC236}">
                  <a16:creationId xmlns:a16="http://schemas.microsoft.com/office/drawing/2014/main" id="{91304574-377C-CF77-F3C3-559FA8B92623}"/>
                </a:ext>
              </a:extLst>
            </p:cNvPr>
            <p:cNvSpPr/>
            <p:nvPr/>
          </p:nvSpPr>
          <p:spPr>
            <a:xfrm>
              <a:off x="3830425" y="2930060"/>
              <a:ext cx="148801" cy="14880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8" name="楕円 167">
              <a:extLst>
                <a:ext uri="{FF2B5EF4-FFF2-40B4-BE49-F238E27FC236}">
                  <a16:creationId xmlns:a16="http://schemas.microsoft.com/office/drawing/2014/main" id="{52EBC56A-3A2C-EBC4-0875-275D9F8AD086}"/>
                </a:ext>
              </a:extLst>
            </p:cNvPr>
            <p:cNvSpPr/>
            <p:nvPr/>
          </p:nvSpPr>
          <p:spPr>
            <a:xfrm>
              <a:off x="3820786" y="3580682"/>
              <a:ext cx="148801" cy="14880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9" name="楕円 168">
              <a:extLst>
                <a:ext uri="{FF2B5EF4-FFF2-40B4-BE49-F238E27FC236}">
                  <a16:creationId xmlns:a16="http://schemas.microsoft.com/office/drawing/2014/main" id="{DEDC7529-5EB6-7A03-4B68-D6D6DF8CF3EE}"/>
                </a:ext>
              </a:extLst>
            </p:cNvPr>
            <p:cNvSpPr/>
            <p:nvPr/>
          </p:nvSpPr>
          <p:spPr>
            <a:xfrm>
              <a:off x="3827137" y="4160391"/>
              <a:ext cx="148801" cy="14880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0" name="楕円 169">
              <a:extLst>
                <a:ext uri="{FF2B5EF4-FFF2-40B4-BE49-F238E27FC236}">
                  <a16:creationId xmlns:a16="http://schemas.microsoft.com/office/drawing/2014/main" id="{C173AEE0-2EE6-B380-C8FC-02C7F1286C53}"/>
                </a:ext>
              </a:extLst>
            </p:cNvPr>
            <p:cNvSpPr/>
            <p:nvPr/>
          </p:nvSpPr>
          <p:spPr>
            <a:xfrm>
              <a:off x="3820787" y="3257339"/>
              <a:ext cx="148801" cy="14880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1" name="楕円 170">
              <a:extLst>
                <a:ext uri="{FF2B5EF4-FFF2-40B4-BE49-F238E27FC236}">
                  <a16:creationId xmlns:a16="http://schemas.microsoft.com/office/drawing/2014/main" id="{701BEB90-1442-00F4-DD7D-CBC629018B53}"/>
                </a:ext>
              </a:extLst>
            </p:cNvPr>
            <p:cNvSpPr/>
            <p:nvPr/>
          </p:nvSpPr>
          <p:spPr>
            <a:xfrm>
              <a:off x="3829121" y="3872613"/>
              <a:ext cx="148801" cy="14880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73" name="正方形/長方形 172">
            <a:extLst>
              <a:ext uri="{FF2B5EF4-FFF2-40B4-BE49-F238E27FC236}">
                <a16:creationId xmlns:a16="http://schemas.microsoft.com/office/drawing/2014/main" id="{633D538F-4038-17F1-1019-7E6851803B5C}"/>
              </a:ext>
            </a:extLst>
          </p:cNvPr>
          <p:cNvSpPr/>
          <p:nvPr/>
        </p:nvSpPr>
        <p:spPr>
          <a:xfrm>
            <a:off x="4309110" y="4331970"/>
            <a:ext cx="125274" cy="1834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600" dirty="0"/>
              <a:t>SP</a:t>
            </a:r>
            <a:endParaRPr kumimoji="1" lang="ja-JP" altLang="en-US" sz="600" dirty="0"/>
          </a:p>
        </p:txBody>
      </p:sp>
      <p:sp>
        <p:nvSpPr>
          <p:cNvPr id="174" name="正方形/長方形 173">
            <a:extLst>
              <a:ext uri="{FF2B5EF4-FFF2-40B4-BE49-F238E27FC236}">
                <a16:creationId xmlns:a16="http://schemas.microsoft.com/office/drawing/2014/main" id="{ED3AADA0-36B1-4E77-3CA0-89F41382B2AF}"/>
              </a:ext>
            </a:extLst>
          </p:cNvPr>
          <p:cNvSpPr/>
          <p:nvPr/>
        </p:nvSpPr>
        <p:spPr>
          <a:xfrm>
            <a:off x="4303774" y="2284513"/>
            <a:ext cx="125274" cy="1834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600" dirty="0"/>
              <a:t>SP</a:t>
            </a:r>
            <a:endParaRPr kumimoji="1" lang="ja-JP" altLang="en-US" sz="600" dirty="0"/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6060C2BD-41D7-D0CF-EAEC-8BF292DA571A}"/>
              </a:ext>
            </a:extLst>
          </p:cNvPr>
          <p:cNvSpPr/>
          <p:nvPr/>
        </p:nvSpPr>
        <p:spPr>
          <a:xfrm>
            <a:off x="4017283" y="1966385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DAC04CFC-971E-3450-0DC2-10F0B8069B2E}"/>
              </a:ext>
            </a:extLst>
          </p:cNvPr>
          <p:cNvSpPr/>
          <p:nvPr/>
        </p:nvSpPr>
        <p:spPr>
          <a:xfrm>
            <a:off x="4050239" y="4458284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850D9D01-2BCD-F774-CB29-41210E58F0A1}"/>
              </a:ext>
            </a:extLst>
          </p:cNvPr>
          <p:cNvSpPr/>
          <p:nvPr/>
        </p:nvSpPr>
        <p:spPr>
          <a:xfrm rot="5400000">
            <a:off x="6572900" y="4953849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DEE4ADAB-56CD-20C5-3851-30B9ACFB980A}"/>
              </a:ext>
            </a:extLst>
          </p:cNvPr>
          <p:cNvCxnSpPr/>
          <p:nvPr/>
        </p:nvCxnSpPr>
        <p:spPr>
          <a:xfrm>
            <a:off x="4256421" y="3078861"/>
            <a:ext cx="72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4" name="テキスト ボックス 493">
            <a:extLst>
              <a:ext uri="{FF2B5EF4-FFF2-40B4-BE49-F238E27FC236}">
                <a16:creationId xmlns:a16="http://schemas.microsoft.com/office/drawing/2014/main" id="{0B7F4B27-F82F-3034-C569-CEBA80F3A1DB}"/>
              </a:ext>
            </a:extLst>
          </p:cNvPr>
          <p:cNvSpPr txBox="1"/>
          <p:nvPr/>
        </p:nvSpPr>
        <p:spPr>
          <a:xfrm>
            <a:off x="4441496" y="2908087"/>
            <a:ext cx="3580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/>
              <a:t>2m</a:t>
            </a:r>
            <a:endParaRPr kumimoji="1" lang="ja-JP" altLang="en-US" sz="800" dirty="0"/>
          </a:p>
        </p:txBody>
      </p:sp>
      <p:sp>
        <p:nvSpPr>
          <p:cNvPr id="497" name="テキスト ボックス 496">
            <a:extLst>
              <a:ext uri="{FF2B5EF4-FFF2-40B4-BE49-F238E27FC236}">
                <a16:creationId xmlns:a16="http://schemas.microsoft.com/office/drawing/2014/main" id="{4AF626E9-17BF-260E-8499-5DA335D21EA4}"/>
              </a:ext>
            </a:extLst>
          </p:cNvPr>
          <p:cNvSpPr txBox="1"/>
          <p:nvPr/>
        </p:nvSpPr>
        <p:spPr>
          <a:xfrm>
            <a:off x="9625118" y="1260799"/>
            <a:ext cx="18008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利用例：</a:t>
            </a:r>
            <a:r>
              <a:rPr lang="en-US" altLang="ja-JP" dirty="0"/>
              <a:t>154</a:t>
            </a:r>
            <a:r>
              <a:rPr lang="ja-JP" altLang="en-US" dirty="0"/>
              <a:t>席</a:t>
            </a:r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7311B44-92CF-1AB5-5927-961860E3DA75}"/>
              </a:ext>
            </a:extLst>
          </p:cNvPr>
          <p:cNvSpPr/>
          <p:nvPr/>
        </p:nvSpPr>
        <p:spPr>
          <a:xfrm>
            <a:off x="3267640" y="3239996"/>
            <a:ext cx="216000" cy="324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8359BC91-425A-A71C-5232-08BF305B1FBA}"/>
              </a:ext>
            </a:extLst>
          </p:cNvPr>
          <p:cNvCxnSpPr/>
          <p:nvPr/>
        </p:nvCxnSpPr>
        <p:spPr>
          <a:xfrm>
            <a:off x="7117404" y="5141734"/>
            <a:ext cx="360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DF45EBD5-5C08-BF80-3367-304522AD21E9}"/>
              </a:ext>
            </a:extLst>
          </p:cNvPr>
          <p:cNvCxnSpPr/>
          <p:nvPr/>
        </p:nvCxnSpPr>
        <p:spPr>
          <a:xfrm>
            <a:off x="8912996" y="5141734"/>
            <a:ext cx="360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F87C6CAF-9172-CCAF-C8DD-C4F75C7D8356}"/>
              </a:ext>
            </a:extLst>
          </p:cNvPr>
          <p:cNvCxnSpPr/>
          <p:nvPr/>
        </p:nvCxnSpPr>
        <p:spPr>
          <a:xfrm>
            <a:off x="10717113" y="5143778"/>
            <a:ext cx="360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93E5E0A5-4081-C81A-BD02-A1E2E1DE1186}"/>
              </a:ext>
            </a:extLst>
          </p:cNvPr>
          <p:cNvCxnSpPr/>
          <p:nvPr/>
        </p:nvCxnSpPr>
        <p:spPr>
          <a:xfrm>
            <a:off x="2153317" y="1681267"/>
            <a:ext cx="2704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810D1689-7356-F6AD-3724-4BB032647E88}"/>
              </a:ext>
            </a:extLst>
          </p:cNvPr>
          <p:cNvCxnSpPr>
            <a:cxnSpLocks/>
          </p:cNvCxnSpPr>
          <p:nvPr/>
        </p:nvCxnSpPr>
        <p:spPr>
          <a:xfrm>
            <a:off x="2150385" y="5296592"/>
            <a:ext cx="2704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2CEB06DA-9DF8-CA74-0433-DF10560444FD}"/>
              </a:ext>
            </a:extLst>
          </p:cNvPr>
          <p:cNvCxnSpPr>
            <a:cxnSpLocks/>
          </p:cNvCxnSpPr>
          <p:nvPr/>
        </p:nvCxnSpPr>
        <p:spPr>
          <a:xfrm>
            <a:off x="2264685" y="1682444"/>
            <a:ext cx="0" cy="3600000"/>
          </a:xfrm>
          <a:prstGeom prst="line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7D612299-B476-12ED-D684-7EF8679C13D0}"/>
              </a:ext>
            </a:extLst>
          </p:cNvPr>
          <p:cNvSpPr txBox="1"/>
          <p:nvPr/>
        </p:nvSpPr>
        <p:spPr>
          <a:xfrm>
            <a:off x="1908004" y="3318599"/>
            <a:ext cx="43356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/>
              <a:t>10m</a:t>
            </a:r>
            <a:endParaRPr kumimoji="1" lang="ja-JP" altLang="en-US" sz="700" dirty="0"/>
          </a:p>
        </p:txBody>
      </p: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D732300B-1CAC-F731-941B-F7BF3606D60F}"/>
              </a:ext>
            </a:extLst>
          </p:cNvPr>
          <p:cNvCxnSpPr/>
          <p:nvPr/>
        </p:nvCxnSpPr>
        <p:spPr>
          <a:xfrm>
            <a:off x="4277401" y="5376666"/>
            <a:ext cx="0" cy="27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DDCEA8BB-939D-B16F-09B5-6D00ABD7AEF4}"/>
              </a:ext>
            </a:extLst>
          </p:cNvPr>
          <p:cNvCxnSpPr/>
          <p:nvPr/>
        </p:nvCxnSpPr>
        <p:spPr>
          <a:xfrm>
            <a:off x="6088605" y="5376666"/>
            <a:ext cx="0" cy="27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7332822C-5624-0A37-75A8-446FBDF60320}"/>
              </a:ext>
            </a:extLst>
          </p:cNvPr>
          <p:cNvCxnSpPr/>
          <p:nvPr/>
        </p:nvCxnSpPr>
        <p:spPr>
          <a:xfrm>
            <a:off x="4277401" y="5546681"/>
            <a:ext cx="1811204" cy="0"/>
          </a:xfrm>
          <a:prstGeom prst="line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F7CFCBD5-7E2A-5A60-C3DD-2D3853F3C561}"/>
              </a:ext>
            </a:extLst>
          </p:cNvPr>
          <p:cNvSpPr txBox="1"/>
          <p:nvPr/>
        </p:nvSpPr>
        <p:spPr>
          <a:xfrm>
            <a:off x="5003920" y="5519345"/>
            <a:ext cx="43356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/>
              <a:t>5m</a:t>
            </a:r>
            <a:endParaRPr kumimoji="1" lang="ja-JP" altLang="en-US" sz="700" dirty="0"/>
          </a:p>
        </p:txBody>
      </p: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7AFCDA43-F62E-8B71-5731-A9FD0097129B}"/>
              </a:ext>
            </a:extLst>
          </p:cNvPr>
          <p:cNvCxnSpPr>
            <a:cxnSpLocks/>
          </p:cNvCxnSpPr>
          <p:nvPr/>
        </p:nvCxnSpPr>
        <p:spPr>
          <a:xfrm>
            <a:off x="7199070" y="1690210"/>
            <a:ext cx="0" cy="3393131"/>
          </a:xfrm>
          <a:prstGeom prst="line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2A27C12-F931-99A7-0CC4-F11458E69FBE}"/>
              </a:ext>
            </a:extLst>
          </p:cNvPr>
          <p:cNvSpPr txBox="1"/>
          <p:nvPr/>
        </p:nvSpPr>
        <p:spPr>
          <a:xfrm>
            <a:off x="7125679" y="4656039"/>
            <a:ext cx="49257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/>
              <a:t>9.45m</a:t>
            </a:r>
            <a:endParaRPr kumimoji="1" lang="ja-JP" altLang="en-US" sz="800" dirty="0"/>
          </a:p>
        </p:txBody>
      </p: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CE7980FC-20CD-A412-BF31-8E9CAA7D3BA5}"/>
              </a:ext>
            </a:extLst>
          </p:cNvPr>
          <p:cNvCxnSpPr/>
          <p:nvPr/>
        </p:nvCxnSpPr>
        <p:spPr>
          <a:xfrm>
            <a:off x="2458761" y="3804111"/>
            <a:ext cx="1769822" cy="0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8757E85F-33F8-AB3B-F22A-4FED602F4721}"/>
              </a:ext>
            </a:extLst>
          </p:cNvPr>
          <p:cNvSpPr txBox="1"/>
          <p:nvPr/>
        </p:nvSpPr>
        <p:spPr>
          <a:xfrm>
            <a:off x="2990232" y="3668535"/>
            <a:ext cx="43356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/>
              <a:t>4.82m</a:t>
            </a:r>
            <a:endParaRPr kumimoji="1" lang="ja-JP" altLang="en-US" sz="700" dirty="0"/>
          </a:p>
        </p:txBody>
      </p: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5CB88371-F345-2F60-D2B8-91A533648A07}"/>
              </a:ext>
            </a:extLst>
          </p:cNvPr>
          <p:cNvCxnSpPr/>
          <p:nvPr/>
        </p:nvCxnSpPr>
        <p:spPr>
          <a:xfrm flipH="1">
            <a:off x="4808783" y="1700390"/>
            <a:ext cx="19169" cy="2878555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E3586B42-D864-FA93-B346-78458441DDD6}"/>
              </a:ext>
            </a:extLst>
          </p:cNvPr>
          <p:cNvSpPr txBox="1"/>
          <p:nvPr/>
        </p:nvSpPr>
        <p:spPr>
          <a:xfrm>
            <a:off x="4440257" y="2602009"/>
            <a:ext cx="47474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/>
              <a:t>8.05m</a:t>
            </a:r>
            <a:endParaRPr kumimoji="1" lang="ja-JP" altLang="en-US" sz="800" dirty="0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607AAF2D-26F6-95BE-1672-C4126C33D88D}"/>
              </a:ext>
            </a:extLst>
          </p:cNvPr>
          <p:cNvSpPr/>
          <p:nvPr/>
        </p:nvSpPr>
        <p:spPr>
          <a:xfrm rot="10800000">
            <a:off x="2460694" y="1700768"/>
            <a:ext cx="230400" cy="169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E93F926B-F8F6-9B69-676B-F59997AD3B06}"/>
              </a:ext>
            </a:extLst>
          </p:cNvPr>
          <p:cNvSpPr/>
          <p:nvPr/>
        </p:nvSpPr>
        <p:spPr>
          <a:xfrm rot="10800000">
            <a:off x="3543458" y="5078193"/>
            <a:ext cx="691200" cy="201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BF230E97-952E-D3B0-42F5-FC36C877DC1B}"/>
              </a:ext>
            </a:extLst>
          </p:cNvPr>
          <p:cNvSpPr/>
          <p:nvPr/>
        </p:nvSpPr>
        <p:spPr>
          <a:xfrm rot="10800000">
            <a:off x="2461773" y="5073750"/>
            <a:ext cx="228087" cy="19548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5FAEEB9A-8FE4-2282-4D1D-05774F0C1034}"/>
              </a:ext>
            </a:extLst>
          </p:cNvPr>
          <p:cNvCxnSpPr>
            <a:stCxn id="96" idx="0"/>
            <a:endCxn id="95" idx="2"/>
          </p:cNvCxnSpPr>
          <p:nvPr/>
        </p:nvCxnSpPr>
        <p:spPr>
          <a:xfrm>
            <a:off x="4168413" y="2496159"/>
            <a:ext cx="11570" cy="1919832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BB490FAA-68F7-406A-E4EF-D806F18B8008}"/>
              </a:ext>
            </a:extLst>
          </p:cNvPr>
          <p:cNvSpPr txBox="1"/>
          <p:nvPr/>
        </p:nvSpPr>
        <p:spPr>
          <a:xfrm>
            <a:off x="3894549" y="3095003"/>
            <a:ext cx="44632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/>
              <a:t>5.32m</a:t>
            </a:r>
            <a:endParaRPr kumimoji="1" lang="ja-JP" altLang="en-US" sz="700" dirty="0"/>
          </a:p>
        </p:txBody>
      </p: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31697110-D75C-7338-2215-292BF02B8E88}"/>
              </a:ext>
            </a:extLst>
          </p:cNvPr>
          <p:cNvGrpSpPr/>
          <p:nvPr/>
        </p:nvGrpSpPr>
        <p:grpSpPr>
          <a:xfrm>
            <a:off x="2398222" y="962110"/>
            <a:ext cx="1617585" cy="646331"/>
            <a:chOff x="9753927" y="907346"/>
            <a:chExt cx="1617585" cy="646331"/>
          </a:xfrm>
        </p:grpSpPr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6521C179-5BF4-79A4-C1FC-22B948A2D18D}"/>
                </a:ext>
              </a:extLst>
            </p:cNvPr>
            <p:cNvSpPr txBox="1"/>
            <p:nvPr/>
          </p:nvSpPr>
          <p:spPr>
            <a:xfrm>
              <a:off x="9753927" y="907346"/>
              <a:ext cx="1617585" cy="646331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/>
                <a:t>＜凡例＞</a:t>
              </a:r>
              <a:endParaRPr kumimoji="1" lang="en-US" altLang="ja-JP" sz="1200" dirty="0"/>
            </a:p>
            <a:p>
              <a:r>
                <a:rPr kumimoji="1" lang="ja-JP" altLang="en-US" sz="1200" dirty="0"/>
                <a:t>電源コンセント</a:t>
              </a:r>
              <a:endParaRPr lang="en-US" altLang="ja-JP" sz="1200" dirty="0"/>
            </a:p>
            <a:p>
              <a:r>
                <a:rPr lang="en-US" altLang="ja-JP" sz="1200" dirty="0"/>
                <a:t>LAN</a:t>
              </a:r>
              <a:r>
                <a:rPr lang="ja-JP" altLang="en-US" sz="1200" dirty="0"/>
                <a:t>接続口</a:t>
              </a:r>
              <a:endParaRPr kumimoji="1" lang="ja-JP" altLang="en-US" sz="1200" dirty="0"/>
            </a:p>
          </p:txBody>
        </p:sp>
        <p:sp>
          <p:nvSpPr>
            <p:cNvPr id="31" name="四角形: 角を丸くする 30">
              <a:extLst>
                <a:ext uri="{FF2B5EF4-FFF2-40B4-BE49-F238E27FC236}">
                  <a16:creationId xmlns:a16="http://schemas.microsoft.com/office/drawing/2014/main" id="{228CAF06-E801-077F-9A99-0084BACAA8F1}"/>
                </a:ext>
              </a:extLst>
            </p:cNvPr>
            <p:cNvSpPr/>
            <p:nvPr/>
          </p:nvSpPr>
          <p:spPr>
            <a:xfrm rot="16200000">
              <a:off x="11071975" y="1148536"/>
              <a:ext cx="71127" cy="152501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四角形: 角を丸くする 34">
              <a:extLst>
                <a:ext uri="{FF2B5EF4-FFF2-40B4-BE49-F238E27FC236}">
                  <a16:creationId xmlns:a16="http://schemas.microsoft.com/office/drawing/2014/main" id="{E4CBF657-5A48-23F8-A627-401B02E11621}"/>
                </a:ext>
              </a:extLst>
            </p:cNvPr>
            <p:cNvSpPr/>
            <p:nvPr/>
          </p:nvSpPr>
          <p:spPr>
            <a:xfrm>
              <a:off x="10738248" y="1365153"/>
              <a:ext cx="91528" cy="91528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2" name="四角形: 角を丸くする 51">
            <a:extLst>
              <a:ext uri="{FF2B5EF4-FFF2-40B4-BE49-F238E27FC236}">
                <a16:creationId xmlns:a16="http://schemas.microsoft.com/office/drawing/2014/main" id="{AB05BBDD-AE4E-DD1A-A01D-B2A6F9FD6C07}"/>
              </a:ext>
            </a:extLst>
          </p:cNvPr>
          <p:cNvSpPr/>
          <p:nvPr/>
        </p:nvSpPr>
        <p:spPr>
          <a:xfrm>
            <a:off x="4423408" y="2017779"/>
            <a:ext cx="91528" cy="9152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6" name="テキスト ボックス 495">
            <a:extLst>
              <a:ext uri="{FF2B5EF4-FFF2-40B4-BE49-F238E27FC236}">
                <a16:creationId xmlns:a16="http://schemas.microsoft.com/office/drawing/2014/main" id="{6759DB20-1257-7EBC-12D1-344591C978CB}"/>
              </a:ext>
            </a:extLst>
          </p:cNvPr>
          <p:cNvSpPr txBox="1"/>
          <p:nvPr/>
        </p:nvSpPr>
        <p:spPr>
          <a:xfrm>
            <a:off x="5087614" y="2054406"/>
            <a:ext cx="51066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/>
              <a:t>50cm</a:t>
            </a:r>
            <a:endParaRPr kumimoji="1" lang="ja-JP" altLang="en-US" sz="800" dirty="0"/>
          </a:p>
        </p:txBody>
      </p:sp>
      <p:grpSp>
        <p:nvGrpSpPr>
          <p:cNvPr id="62" name="グループ化 61">
            <a:extLst>
              <a:ext uri="{FF2B5EF4-FFF2-40B4-BE49-F238E27FC236}">
                <a16:creationId xmlns:a16="http://schemas.microsoft.com/office/drawing/2014/main" id="{73AF9621-68AB-E83A-2565-BFD53624AB0A}"/>
              </a:ext>
            </a:extLst>
          </p:cNvPr>
          <p:cNvGrpSpPr/>
          <p:nvPr/>
        </p:nvGrpSpPr>
        <p:grpSpPr>
          <a:xfrm>
            <a:off x="4976791" y="2243590"/>
            <a:ext cx="200743" cy="2157237"/>
            <a:chOff x="4964694" y="2274079"/>
            <a:chExt cx="200743" cy="2157237"/>
          </a:xfrm>
        </p:grpSpPr>
        <p:grpSp>
          <p:nvGrpSpPr>
            <p:cNvPr id="33" name="グループ化 32">
              <a:extLst>
                <a:ext uri="{FF2B5EF4-FFF2-40B4-BE49-F238E27FC236}">
                  <a16:creationId xmlns:a16="http://schemas.microsoft.com/office/drawing/2014/main" id="{607AB77E-E2E8-1706-2DE3-88B6F219B344}"/>
                </a:ext>
              </a:extLst>
            </p:cNvPr>
            <p:cNvGrpSpPr/>
            <p:nvPr/>
          </p:nvGrpSpPr>
          <p:grpSpPr>
            <a:xfrm>
              <a:off x="4964694" y="3840046"/>
              <a:ext cx="194519" cy="591270"/>
              <a:chOff x="4978207" y="3807347"/>
              <a:chExt cx="194519" cy="591270"/>
            </a:xfrm>
          </p:grpSpPr>
          <p:sp>
            <p:nvSpPr>
              <p:cNvPr id="18" name="四角形: 角を丸くする 17">
                <a:extLst>
                  <a:ext uri="{FF2B5EF4-FFF2-40B4-BE49-F238E27FC236}">
                    <a16:creationId xmlns:a16="http://schemas.microsoft.com/office/drawing/2014/main" id="{8239FD6D-4C11-8C15-85B5-B28D08963F52}"/>
                  </a:ext>
                </a:extLst>
              </p:cNvPr>
              <p:cNvSpPr/>
              <p:nvPr/>
            </p:nvSpPr>
            <p:spPr>
              <a:xfrm>
                <a:off x="4978207" y="3807347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" name="四角形: 角を丸くする 18">
                <a:extLst>
                  <a:ext uri="{FF2B5EF4-FFF2-40B4-BE49-F238E27FC236}">
                    <a16:creationId xmlns:a16="http://schemas.microsoft.com/office/drawing/2014/main" id="{C1F30A77-5F88-3257-CF01-86A20898BCD4}"/>
                  </a:ext>
                </a:extLst>
              </p:cNvPr>
              <p:cNvSpPr/>
              <p:nvPr/>
            </p:nvSpPr>
            <p:spPr>
              <a:xfrm>
                <a:off x="4978326" y="4007635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" name="四角形: 角を丸くする 19">
                <a:extLst>
                  <a:ext uri="{FF2B5EF4-FFF2-40B4-BE49-F238E27FC236}">
                    <a16:creationId xmlns:a16="http://schemas.microsoft.com/office/drawing/2014/main" id="{5BE78248-7534-43DF-38B3-62F5D6419082}"/>
                  </a:ext>
                </a:extLst>
              </p:cNvPr>
              <p:cNvSpPr/>
              <p:nvPr/>
            </p:nvSpPr>
            <p:spPr>
              <a:xfrm>
                <a:off x="4978207" y="4204217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9" name="グループ化 38">
              <a:extLst>
                <a:ext uri="{FF2B5EF4-FFF2-40B4-BE49-F238E27FC236}">
                  <a16:creationId xmlns:a16="http://schemas.microsoft.com/office/drawing/2014/main" id="{70210259-7C28-F2DD-3601-518973A985DF}"/>
                </a:ext>
              </a:extLst>
            </p:cNvPr>
            <p:cNvGrpSpPr/>
            <p:nvPr/>
          </p:nvGrpSpPr>
          <p:grpSpPr>
            <a:xfrm>
              <a:off x="4970918" y="3072783"/>
              <a:ext cx="194519" cy="591270"/>
              <a:chOff x="4978207" y="3807347"/>
              <a:chExt cx="194519" cy="591270"/>
            </a:xfrm>
          </p:grpSpPr>
          <p:sp>
            <p:nvSpPr>
              <p:cNvPr id="49" name="四角形: 角を丸くする 48">
                <a:extLst>
                  <a:ext uri="{FF2B5EF4-FFF2-40B4-BE49-F238E27FC236}">
                    <a16:creationId xmlns:a16="http://schemas.microsoft.com/office/drawing/2014/main" id="{91567A25-9833-985C-38C4-57F50292C1E2}"/>
                  </a:ext>
                </a:extLst>
              </p:cNvPr>
              <p:cNvSpPr/>
              <p:nvPr/>
            </p:nvSpPr>
            <p:spPr>
              <a:xfrm>
                <a:off x="4978207" y="3807347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4" name="四角形: 角を丸くする 53">
                <a:extLst>
                  <a:ext uri="{FF2B5EF4-FFF2-40B4-BE49-F238E27FC236}">
                    <a16:creationId xmlns:a16="http://schemas.microsoft.com/office/drawing/2014/main" id="{ECFC2395-AC14-FEAD-97B7-93EC30B7E01B}"/>
                  </a:ext>
                </a:extLst>
              </p:cNvPr>
              <p:cNvSpPr/>
              <p:nvPr/>
            </p:nvSpPr>
            <p:spPr>
              <a:xfrm>
                <a:off x="4978326" y="4007635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5" name="四角形: 角を丸くする 54">
                <a:extLst>
                  <a:ext uri="{FF2B5EF4-FFF2-40B4-BE49-F238E27FC236}">
                    <a16:creationId xmlns:a16="http://schemas.microsoft.com/office/drawing/2014/main" id="{85495A38-69BA-0848-D569-946B2B987B4C}"/>
                  </a:ext>
                </a:extLst>
              </p:cNvPr>
              <p:cNvSpPr/>
              <p:nvPr/>
            </p:nvSpPr>
            <p:spPr>
              <a:xfrm>
                <a:off x="4978207" y="4204217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7" name="グループ化 56">
              <a:extLst>
                <a:ext uri="{FF2B5EF4-FFF2-40B4-BE49-F238E27FC236}">
                  <a16:creationId xmlns:a16="http://schemas.microsoft.com/office/drawing/2014/main" id="{18EC16FA-79ED-FA0A-2734-6DEB87F92652}"/>
                </a:ext>
              </a:extLst>
            </p:cNvPr>
            <p:cNvGrpSpPr/>
            <p:nvPr/>
          </p:nvGrpSpPr>
          <p:grpSpPr>
            <a:xfrm>
              <a:off x="4965344" y="2274079"/>
              <a:ext cx="194519" cy="591270"/>
              <a:chOff x="4978207" y="3807347"/>
              <a:chExt cx="194519" cy="591270"/>
            </a:xfrm>
          </p:grpSpPr>
          <p:sp>
            <p:nvSpPr>
              <p:cNvPr id="59" name="四角形: 角を丸くする 58">
                <a:extLst>
                  <a:ext uri="{FF2B5EF4-FFF2-40B4-BE49-F238E27FC236}">
                    <a16:creationId xmlns:a16="http://schemas.microsoft.com/office/drawing/2014/main" id="{BC07C3DC-91EF-2D0E-0867-5A225AF1F107}"/>
                  </a:ext>
                </a:extLst>
              </p:cNvPr>
              <p:cNvSpPr/>
              <p:nvPr/>
            </p:nvSpPr>
            <p:spPr>
              <a:xfrm>
                <a:off x="4978207" y="3807347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0" name="四角形: 角を丸くする 59">
                <a:extLst>
                  <a:ext uri="{FF2B5EF4-FFF2-40B4-BE49-F238E27FC236}">
                    <a16:creationId xmlns:a16="http://schemas.microsoft.com/office/drawing/2014/main" id="{16C998F6-DB4B-2A75-6BEE-967E58B265C0}"/>
                  </a:ext>
                </a:extLst>
              </p:cNvPr>
              <p:cNvSpPr/>
              <p:nvPr/>
            </p:nvSpPr>
            <p:spPr>
              <a:xfrm>
                <a:off x="4978326" y="4007635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1" name="四角形: 角を丸くする 60">
                <a:extLst>
                  <a:ext uri="{FF2B5EF4-FFF2-40B4-BE49-F238E27FC236}">
                    <a16:creationId xmlns:a16="http://schemas.microsoft.com/office/drawing/2014/main" id="{8C83A1A0-F4DD-900E-37D3-9FB51539BAAD}"/>
                  </a:ext>
                </a:extLst>
              </p:cNvPr>
              <p:cNvSpPr/>
              <p:nvPr/>
            </p:nvSpPr>
            <p:spPr>
              <a:xfrm>
                <a:off x="4978207" y="4204217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63" name="グループ化 62">
            <a:extLst>
              <a:ext uri="{FF2B5EF4-FFF2-40B4-BE49-F238E27FC236}">
                <a16:creationId xmlns:a16="http://schemas.microsoft.com/office/drawing/2014/main" id="{D905995B-3297-843B-E7D6-4CFC943D8259}"/>
              </a:ext>
            </a:extLst>
          </p:cNvPr>
          <p:cNvGrpSpPr/>
          <p:nvPr/>
        </p:nvGrpSpPr>
        <p:grpSpPr>
          <a:xfrm>
            <a:off x="5363138" y="2242189"/>
            <a:ext cx="200743" cy="2157237"/>
            <a:chOff x="4964694" y="2274079"/>
            <a:chExt cx="200743" cy="2157237"/>
          </a:xfrm>
        </p:grpSpPr>
        <p:grpSp>
          <p:nvGrpSpPr>
            <p:cNvPr id="64" name="グループ化 63">
              <a:extLst>
                <a:ext uri="{FF2B5EF4-FFF2-40B4-BE49-F238E27FC236}">
                  <a16:creationId xmlns:a16="http://schemas.microsoft.com/office/drawing/2014/main" id="{50D0C582-66A1-A826-F9DB-0A99E88B821E}"/>
                </a:ext>
              </a:extLst>
            </p:cNvPr>
            <p:cNvGrpSpPr/>
            <p:nvPr/>
          </p:nvGrpSpPr>
          <p:grpSpPr>
            <a:xfrm>
              <a:off x="4964694" y="3840046"/>
              <a:ext cx="194519" cy="591270"/>
              <a:chOff x="4978207" y="3807347"/>
              <a:chExt cx="194519" cy="591270"/>
            </a:xfrm>
          </p:grpSpPr>
          <p:sp>
            <p:nvSpPr>
              <p:cNvPr id="74" name="四角形: 角を丸くする 73">
                <a:extLst>
                  <a:ext uri="{FF2B5EF4-FFF2-40B4-BE49-F238E27FC236}">
                    <a16:creationId xmlns:a16="http://schemas.microsoft.com/office/drawing/2014/main" id="{C13B157F-31A9-D4B1-ECC6-68DBBCD41F88}"/>
                  </a:ext>
                </a:extLst>
              </p:cNvPr>
              <p:cNvSpPr/>
              <p:nvPr/>
            </p:nvSpPr>
            <p:spPr>
              <a:xfrm>
                <a:off x="4978207" y="3807347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5" name="四角形: 角を丸くする 74">
                <a:extLst>
                  <a:ext uri="{FF2B5EF4-FFF2-40B4-BE49-F238E27FC236}">
                    <a16:creationId xmlns:a16="http://schemas.microsoft.com/office/drawing/2014/main" id="{BE4EB44F-D3EB-7528-7F01-57359E839789}"/>
                  </a:ext>
                </a:extLst>
              </p:cNvPr>
              <p:cNvSpPr/>
              <p:nvPr/>
            </p:nvSpPr>
            <p:spPr>
              <a:xfrm>
                <a:off x="4978326" y="4007635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7" name="四角形: 角を丸くする 76">
                <a:extLst>
                  <a:ext uri="{FF2B5EF4-FFF2-40B4-BE49-F238E27FC236}">
                    <a16:creationId xmlns:a16="http://schemas.microsoft.com/office/drawing/2014/main" id="{2F708A04-5EE6-CD1F-FE10-8B1BE3409E69}"/>
                  </a:ext>
                </a:extLst>
              </p:cNvPr>
              <p:cNvSpPr/>
              <p:nvPr/>
            </p:nvSpPr>
            <p:spPr>
              <a:xfrm>
                <a:off x="4978207" y="4204217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5" name="グループ化 64">
              <a:extLst>
                <a:ext uri="{FF2B5EF4-FFF2-40B4-BE49-F238E27FC236}">
                  <a16:creationId xmlns:a16="http://schemas.microsoft.com/office/drawing/2014/main" id="{86AB65F3-02A0-A17F-D5C7-051A859733B2}"/>
                </a:ext>
              </a:extLst>
            </p:cNvPr>
            <p:cNvGrpSpPr/>
            <p:nvPr/>
          </p:nvGrpSpPr>
          <p:grpSpPr>
            <a:xfrm>
              <a:off x="4970918" y="3072783"/>
              <a:ext cx="194519" cy="591270"/>
              <a:chOff x="4978207" y="3807347"/>
              <a:chExt cx="194519" cy="591270"/>
            </a:xfrm>
          </p:grpSpPr>
          <p:sp>
            <p:nvSpPr>
              <p:cNvPr id="70" name="四角形: 角を丸くする 69">
                <a:extLst>
                  <a:ext uri="{FF2B5EF4-FFF2-40B4-BE49-F238E27FC236}">
                    <a16:creationId xmlns:a16="http://schemas.microsoft.com/office/drawing/2014/main" id="{6C34884D-8553-B718-EFB5-F01A50A8916F}"/>
                  </a:ext>
                </a:extLst>
              </p:cNvPr>
              <p:cNvSpPr/>
              <p:nvPr/>
            </p:nvSpPr>
            <p:spPr>
              <a:xfrm>
                <a:off x="4978207" y="3807347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2" name="四角形: 角を丸くする 71">
                <a:extLst>
                  <a:ext uri="{FF2B5EF4-FFF2-40B4-BE49-F238E27FC236}">
                    <a16:creationId xmlns:a16="http://schemas.microsoft.com/office/drawing/2014/main" id="{B75C5581-9FB0-567A-ED2B-603B0F84A575}"/>
                  </a:ext>
                </a:extLst>
              </p:cNvPr>
              <p:cNvSpPr/>
              <p:nvPr/>
            </p:nvSpPr>
            <p:spPr>
              <a:xfrm>
                <a:off x="4978326" y="4007635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3" name="四角形: 角を丸くする 72">
                <a:extLst>
                  <a:ext uri="{FF2B5EF4-FFF2-40B4-BE49-F238E27FC236}">
                    <a16:creationId xmlns:a16="http://schemas.microsoft.com/office/drawing/2014/main" id="{3AC9F954-2A61-5BA1-ACF8-D7A389FD840C}"/>
                  </a:ext>
                </a:extLst>
              </p:cNvPr>
              <p:cNvSpPr/>
              <p:nvPr/>
            </p:nvSpPr>
            <p:spPr>
              <a:xfrm>
                <a:off x="4978207" y="4204217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6" name="グループ化 65">
              <a:extLst>
                <a:ext uri="{FF2B5EF4-FFF2-40B4-BE49-F238E27FC236}">
                  <a16:creationId xmlns:a16="http://schemas.microsoft.com/office/drawing/2014/main" id="{A5287F5B-A69F-F5D9-5EF7-D8C4D81D145D}"/>
                </a:ext>
              </a:extLst>
            </p:cNvPr>
            <p:cNvGrpSpPr/>
            <p:nvPr/>
          </p:nvGrpSpPr>
          <p:grpSpPr>
            <a:xfrm>
              <a:off x="4965344" y="2274079"/>
              <a:ext cx="194519" cy="591270"/>
              <a:chOff x="4978207" y="3807347"/>
              <a:chExt cx="194519" cy="591270"/>
            </a:xfrm>
          </p:grpSpPr>
          <p:sp>
            <p:nvSpPr>
              <p:cNvPr id="67" name="四角形: 角を丸くする 66">
                <a:extLst>
                  <a:ext uri="{FF2B5EF4-FFF2-40B4-BE49-F238E27FC236}">
                    <a16:creationId xmlns:a16="http://schemas.microsoft.com/office/drawing/2014/main" id="{E53C9EF4-FA99-2BF1-A623-E0FC2245A9DD}"/>
                  </a:ext>
                </a:extLst>
              </p:cNvPr>
              <p:cNvSpPr/>
              <p:nvPr/>
            </p:nvSpPr>
            <p:spPr>
              <a:xfrm>
                <a:off x="4978207" y="3807347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8" name="四角形: 角を丸くする 67">
                <a:extLst>
                  <a:ext uri="{FF2B5EF4-FFF2-40B4-BE49-F238E27FC236}">
                    <a16:creationId xmlns:a16="http://schemas.microsoft.com/office/drawing/2014/main" id="{3A0754D9-A9D3-262B-D500-9880D68697FA}"/>
                  </a:ext>
                </a:extLst>
              </p:cNvPr>
              <p:cNvSpPr/>
              <p:nvPr/>
            </p:nvSpPr>
            <p:spPr>
              <a:xfrm>
                <a:off x="4978326" y="4007635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9" name="四角形: 角を丸くする 68">
                <a:extLst>
                  <a:ext uri="{FF2B5EF4-FFF2-40B4-BE49-F238E27FC236}">
                    <a16:creationId xmlns:a16="http://schemas.microsoft.com/office/drawing/2014/main" id="{DCDCAC5E-70A4-5CB7-E5B8-9571FDC773BA}"/>
                  </a:ext>
                </a:extLst>
              </p:cNvPr>
              <p:cNvSpPr/>
              <p:nvPr/>
            </p:nvSpPr>
            <p:spPr>
              <a:xfrm>
                <a:off x="4978207" y="4204217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78" name="グループ化 77">
            <a:extLst>
              <a:ext uri="{FF2B5EF4-FFF2-40B4-BE49-F238E27FC236}">
                <a16:creationId xmlns:a16="http://schemas.microsoft.com/office/drawing/2014/main" id="{A17C275C-8DAA-119D-8A14-F528B4121C38}"/>
              </a:ext>
            </a:extLst>
          </p:cNvPr>
          <p:cNvGrpSpPr/>
          <p:nvPr/>
        </p:nvGrpSpPr>
        <p:grpSpPr>
          <a:xfrm>
            <a:off x="5751820" y="2244328"/>
            <a:ext cx="200743" cy="2157237"/>
            <a:chOff x="4964694" y="2274079"/>
            <a:chExt cx="200743" cy="2157237"/>
          </a:xfrm>
        </p:grpSpPr>
        <p:grpSp>
          <p:nvGrpSpPr>
            <p:cNvPr id="79" name="グループ化 78">
              <a:extLst>
                <a:ext uri="{FF2B5EF4-FFF2-40B4-BE49-F238E27FC236}">
                  <a16:creationId xmlns:a16="http://schemas.microsoft.com/office/drawing/2014/main" id="{1C462F7C-76A7-28F8-C4CB-3BFA5F47DE5A}"/>
                </a:ext>
              </a:extLst>
            </p:cNvPr>
            <p:cNvGrpSpPr/>
            <p:nvPr/>
          </p:nvGrpSpPr>
          <p:grpSpPr>
            <a:xfrm>
              <a:off x="4964694" y="3840046"/>
              <a:ext cx="194519" cy="591270"/>
              <a:chOff x="4978207" y="3807347"/>
              <a:chExt cx="194519" cy="591270"/>
            </a:xfrm>
          </p:grpSpPr>
          <p:sp>
            <p:nvSpPr>
              <p:cNvPr id="89" name="四角形: 角を丸くする 88">
                <a:extLst>
                  <a:ext uri="{FF2B5EF4-FFF2-40B4-BE49-F238E27FC236}">
                    <a16:creationId xmlns:a16="http://schemas.microsoft.com/office/drawing/2014/main" id="{240F5066-2A47-4EED-D7A6-2C6C883FBB75}"/>
                  </a:ext>
                </a:extLst>
              </p:cNvPr>
              <p:cNvSpPr/>
              <p:nvPr/>
            </p:nvSpPr>
            <p:spPr>
              <a:xfrm>
                <a:off x="4978207" y="3807347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0" name="四角形: 角を丸くする 89">
                <a:extLst>
                  <a:ext uri="{FF2B5EF4-FFF2-40B4-BE49-F238E27FC236}">
                    <a16:creationId xmlns:a16="http://schemas.microsoft.com/office/drawing/2014/main" id="{E9781B46-2EA1-92BC-D34F-DAFBE9B0DBD7}"/>
                  </a:ext>
                </a:extLst>
              </p:cNvPr>
              <p:cNvSpPr/>
              <p:nvPr/>
            </p:nvSpPr>
            <p:spPr>
              <a:xfrm>
                <a:off x="4978326" y="4007635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1" name="四角形: 角を丸くする 90">
                <a:extLst>
                  <a:ext uri="{FF2B5EF4-FFF2-40B4-BE49-F238E27FC236}">
                    <a16:creationId xmlns:a16="http://schemas.microsoft.com/office/drawing/2014/main" id="{C91DAC4B-DAF4-E041-651E-5D5AA1E25073}"/>
                  </a:ext>
                </a:extLst>
              </p:cNvPr>
              <p:cNvSpPr/>
              <p:nvPr/>
            </p:nvSpPr>
            <p:spPr>
              <a:xfrm>
                <a:off x="4978207" y="4204217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80" name="グループ化 79">
              <a:extLst>
                <a:ext uri="{FF2B5EF4-FFF2-40B4-BE49-F238E27FC236}">
                  <a16:creationId xmlns:a16="http://schemas.microsoft.com/office/drawing/2014/main" id="{63D67BA5-A1B7-B70F-5A8A-1E7626C0F7B5}"/>
                </a:ext>
              </a:extLst>
            </p:cNvPr>
            <p:cNvGrpSpPr/>
            <p:nvPr/>
          </p:nvGrpSpPr>
          <p:grpSpPr>
            <a:xfrm>
              <a:off x="4970918" y="3072783"/>
              <a:ext cx="194519" cy="591270"/>
              <a:chOff x="4978207" y="3807347"/>
              <a:chExt cx="194519" cy="591270"/>
            </a:xfrm>
          </p:grpSpPr>
          <p:sp>
            <p:nvSpPr>
              <p:cNvPr id="85" name="四角形: 角を丸くする 84">
                <a:extLst>
                  <a:ext uri="{FF2B5EF4-FFF2-40B4-BE49-F238E27FC236}">
                    <a16:creationId xmlns:a16="http://schemas.microsoft.com/office/drawing/2014/main" id="{B14B40D9-19A6-5A41-FCCB-0B99E9DF7A18}"/>
                  </a:ext>
                </a:extLst>
              </p:cNvPr>
              <p:cNvSpPr/>
              <p:nvPr/>
            </p:nvSpPr>
            <p:spPr>
              <a:xfrm>
                <a:off x="4978207" y="3807347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7" name="四角形: 角を丸くする 86">
                <a:extLst>
                  <a:ext uri="{FF2B5EF4-FFF2-40B4-BE49-F238E27FC236}">
                    <a16:creationId xmlns:a16="http://schemas.microsoft.com/office/drawing/2014/main" id="{890FF085-3780-517D-DCDC-9CD8B8CC0BC4}"/>
                  </a:ext>
                </a:extLst>
              </p:cNvPr>
              <p:cNvSpPr/>
              <p:nvPr/>
            </p:nvSpPr>
            <p:spPr>
              <a:xfrm>
                <a:off x="4978326" y="4007635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8" name="四角形: 角を丸くする 87">
                <a:extLst>
                  <a:ext uri="{FF2B5EF4-FFF2-40B4-BE49-F238E27FC236}">
                    <a16:creationId xmlns:a16="http://schemas.microsoft.com/office/drawing/2014/main" id="{AD3EECFD-91C1-F104-FC2B-D5DD9CA4B0B7}"/>
                  </a:ext>
                </a:extLst>
              </p:cNvPr>
              <p:cNvSpPr/>
              <p:nvPr/>
            </p:nvSpPr>
            <p:spPr>
              <a:xfrm>
                <a:off x="4978207" y="4204217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81" name="グループ化 80">
              <a:extLst>
                <a:ext uri="{FF2B5EF4-FFF2-40B4-BE49-F238E27FC236}">
                  <a16:creationId xmlns:a16="http://schemas.microsoft.com/office/drawing/2014/main" id="{EDF38870-9C9B-5A4A-8B0E-B2B2B58598E0}"/>
                </a:ext>
              </a:extLst>
            </p:cNvPr>
            <p:cNvGrpSpPr/>
            <p:nvPr/>
          </p:nvGrpSpPr>
          <p:grpSpPr>
            <a:xfrm>
              <a:off x="4965344" y="2274079"/>
              <a:ext cx="194519" cy="591270"/>
              <a:chOff x="4978207" y="3807347"/>
              <a:chExt cx="194519" cy="591270"/>
            </a:xfrm>
          </p:grpSpPr>
          <p:sp>
            <p:nvSpPr>
              <p:cNvPr id="82" name="四角形: 角を丸くする 81">
                <a:extLst>
                  <a:ext uri="{FF2B5EF4-FFF2-40B4-BE49-F238E27FC236}">
                    <a16:creationId xmlns:a16="http://schemas.microsoft.com/office/drawing/2014/main" id="{47A4701D-A43B-0222-1AEC-302D51648179}"/>
                  </a:ext>
                </a:extLst>
              </p:cNvPr>
              <p:cNvSpPr/>
              <p:nvPr/>
            </p:nvSpPr>
            <p:spPr>
              <a:xfrm>
                <a:off x="4978207" y="3807347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3" name="四角形: 角を丸くする 82">
                <a:extLst>
                  <a:ext uri="{FF2B5EF4-FFF2-40B4-BE49-F238E27FC236}">
                    <a16:creationId xmlns:a16="http://schemas.microsoft.com/office/drawing/2014/main" id="{0E655408-99CF-DA60-7DDC-1E471B73605A}"/>
                  </a:ext>
                </a:extLst>
              </p:cNvPr>
              <p:cNvSpPr/>
              <p:nvPr/>
            </p:nvSpPr>
            <p:spPr>
              <a:xfrm>
                <a:off x="4978326" y="4007635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4" name="四角形: 角を丸くする 83">
                <a:extLst>
                  <a:ext uri="{FF2B5EF4-FFF2-40B4-BE49-F238E27FC236}">
                    <a16:creationId xmlns:a16="http://schemas.microsoft.com/office/drawing/2014/main" id="{2C113372-BABF-64AB-F068-13A49E909B5D}"/>
                  </a:ext>
                </a:extLst>
              </p:cNvPr>
              <p:cNvSpPr/>
              <p:nvPr/>
            </p:nvSpPr>
            <p:spPr>
              <a:xfrm>
                <a:off x="4978207" y="4204217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06" name="グループ化 105">
            <a:extLst>
              <a:ext uri="{FF2B5EF4-FFF2-40B4-BE49-F238E27FC236}">
                <a16:creationId xmlns:a16="http://schemas.microsoft.com/office/drawing/2014/main" id="{712045C1-B0D7-5D50-3F4D-482AFA8144FC}"/>
              </a:ext>
            </a:extLst>
          </p:cNvPr>
          <p:cNvGrpSpPr/>
          <p:nvPr/>
        </p:nvGrpSpPr>
        <p:grpSpPr>
          <a:xfrm>
            <a:off x="6132568" y="2246150"/>
            <a:ext cx="200743" cy="2157237"/>
            <a:chOff x="4964694" y="2274079"/>
            <a:chExt cx="200743" cy="2157237"/>
          </a:xfrm>
        </p:grpSpPr>
        <p:grpSp>
          <p:nvGrpSpPr>
            <p:cNvPr id="107" name="グループ化 106">
              <a:extLst>
                <a:ext uri="{FF2B5EF4-FFF2-40B4-BE49-F238E27FC236}">
                  <a16:creationId xmlns:a16="http://schemas.microsoft.com/office/drawing/2014/main" id="{AD9D9613-6677-0A46-3BE7-7D44C9AFA670}"/>
                </a:ext>
              </a:extLst>
            </p:cNvPr>
            <p:cNvGrpSpPr/>
            <p:nvPr/>
          </p:nvGrpSpPr>
          <p:grpSpPr>
            <a:xfrm>
              <a:off x="4964694" y="3840046"/>
              <a:ext cx="194519" cy="591270"/>
              <a:chOff x="4978207" y="3807347"/>
              <a:chExt cx="194519" cy="591270"/>
            </a:xfrm>
          </p:grpSpPr>
          <p:sp>
            <p:nvSpPr>
              <p:cNvPr id="176" name="四角形: 角を丸くする 175">
                <a:extLst>
                  <a:ext uri="{FF2B5EF4-FFF2-40B4-BE49-F238E27FC236}">
                    <a16:creationId xmlns:a16="http://schemas.microsoft.com/office/drawing/2014/main" id="{0C31F03C-893E-6AE7-2F18-541748752CED}"/>
                  </a:ext>
                </a:extLst>
              </p:cNvPr>
              <p:cNvSpPr/>
              <p:nvPr/>
            </p:nvSpPr>
            <p:spPr>
              <a:xfrm>
                <a:off x="4978207" y="3807347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7" name="四角形: 角を丸くする 176">
                <a:extLst>
                  <a:ext uri="{FF2B5EF4-FFF2-40B4-BE49-F238E27FC236}">
                    <a16:creationId xmlns:a16="http://schemas.microsoft.com/office/drawing/2014/main" id="{84DF63C0-5E80-A968-94E9-8E257CF16AFA}"/>
                  </a:ext>
                </a:extLst>
              </p:cNvPr>
              <p:cNvSpPr/>
              <p:nvPr/>
            </p:nvSpPr>
            <p:spPr>
              <a:xfrm>
                <a:off x="4978326" y="4007635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8" name="四角形: 角を丸くする 177">
                <a:extLst>
                  <a:ext uri="{FF2B5EF4-FFF2-40B4-BE49-F238E27FC236}">
                    <a16:creationId xmlns:a16="http://schemas.microsoft.com/office/drawing/2014/main" id="{AD47F878-AB36-7393-A289-37082FFCFB80}"/>
                  </a:ext>
                </a:extLst>
              </p:cNvPr>
              <p:cNvSpPr/>
              <p:nvPr/>
            </p:nvSpPr>
            <p:spPr>
              <a:xfrm>
                <a:off x="4978207" y="4204217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47" name="グループ化 146">
              <a:extLst>
                <a:ext uri="{FF2B5EF4-FFF2-40B4-BE49-F238E27FC236}">
                  <a16:creationId xmlns:a16="http://schemas.microsoft.com/office/drawing/2014/main" id="{2D41B9B6-5367-E373-2901-6904C9261730}"/>
                </a:ext>
              </a:extLst>
            </p:cNvPr>
            <p:cNvGrpSpPr/>
            <p:nvPr/>
          </p:nvGrpSpPr>
          <p:grpSpPr>
            <a:xfrm>
              <a:off x="4970918" y="3072783"/>
              <a:ext cx="194519" cy="591270"/>
              <a:chOff x="4978207" y="3807347"/>
              <a:chExt cx="194519" cy="591270"/>
            </a:xfrm>
          </p:grpSpPr>
          <p:sp>
            <p:nvSpPr>
              <p:cNvPr id="154" name="四角形: 角を丸くする 153">
                <a:extLst>
                  <a:ext uri="{FF2B5EF4-FFF2-40B4-BE49-F238E27FC236}">
                    <a16:creationId xmlns:a16="http://schemas.microsoft.com/office/drawing/2014/main" id="{E0164B50-8520-3F5A-701E-EF1724F73E91}"/>
                  </a:ext>
                </a:extLst>
              </p:cNvPr>
              <p:cNvSpPr/>
              <p:nvPr/>
            </p:nvSpPr>
            <p:spPr>
              <a:xfrm>
                <a:off x="4978207" y="3807347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2" name="四角形: 角を丸くする 171">
                <a:extLst>
                  <a:ext uri="{FF2B5EF4-FFF2-40B4-BE49-F238E27FC236}">
                    <a16:creationId xmlns:a16="http://schemas.microsoft.com/office/drawing/2014/main" id="{BD239531-670E-EC82-49A8-3B67CC4D4343}"/>
                  </a:ext>
                </a:extLst>
              </p:cNvPr>
              <p:cNvSpPr/>
              <p:nvPr/>
            </p:nvSpPr>
            <p:spPr>
              <a:xfrm>
                <a:off x="4978326" y="4007635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5" name="四角形: 角を丸くする 174">
                <a:extLst>
                  <a:ext uri="{FF2B5EF4-FFF2-40B4-BE49-F238E27FC236}">
                    <a16:creationId xmlns:a16="http://schemas.microsoft.com/office/drawing/2014/main" id="{664482B8-1DB4-CD5C-7ACB-EB1DDBF893D6}"/>
                  </a:ext>
                </a:extLst>
              </p:cNvPr>
              <p:cNvSpPr/>
              <p:nvPr/>
            </p:nvSpPr>
            <p:spPr>
              <a:xfrm>
                <a:off x="4978207" y="4204217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50" name="グループ化 149">
              <a:extLst>
                <a:ext uri="{FF2B5EF4-FFF2-40B4-BE49-F238E27FC236}">
                  <a16:creationId xmlns:a16="http://schemas.microsoft.com/office/drawing/2014/main" id="{A6C1BD45-4D4D-20FD-CFAA-76941721B925}"/>
                </a:ext>
              </a:extLst>
            </p:cNvPr>
            <p:cNvGrpSpPr/>
            <p:nvPr/>
          </p:nvGrpSpPr>
          <p:grpSpPr>
            <a:xfrm>
              <a:off x="4965344" y="2274079"/>
              <a:ext cx="194519" cy="591270"/>
              <a:chOff x="4978207" y="3807347"/>
              <a:chExt cx="194519" cy="591270"/>
            </a:xfrm>
          </p:grpSpPr>
          <p:sp>
            <p:nvSpPr>
              <p:cNvPr id="151" name="四角形: 角を丸くする 150">
                <a:extLst>
                  <a:ext uri="{FF2B5EF4-FFF2-40B4-BE49-F238E27FC236}">
                    <a16:creationId xmlns:a16="http://schemas.microsoft.com/office/drawing/2014/main" id="{36B70614-DE1D-23BC-CD36-48F9784725B1}"/>
                  </a:ext>
                </a:extLst>
              </p:cNvPr>
              <p:cNvSpPr/>
              <p:nvPr/>
            </p:nvSpPr>
            <p:spPr>
              <a:xfrm>
                <a:off x="4978207" y="3807347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2" name="四角形: 角を丸くする 151">
                <a:extLst>
                  <a:ext uri="{FF2B5EF4-FFF2-40B4-BE49-F238E27FC236}">
                    <a16:creationId xmlns:a16="http://schemas.microsoft.com/office/drawing/2014/main" id="{64E8CA29-0CE5-7147-E0F6-CE632A8622A2}"/>
                  </a:ext>
                </a:extLst>
              </p:cNvPr>
              <p:cNvSpPr/>
              <p:nvPr/>
            </p:nvSpPr>
            <p:spPr>
              <a:xfrm>
                <a:off x="4978326" y="4007635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3" name="四角形: 角を丸くする 152">
                <a:extLst>
                  <a:ext uri="{FF2B5EF4-FFF2-40B4-BE49-F238E27FC236}">
                    <a16:creationId xmlns:a16="http://schemas.microsoft.com/office/drawing/2014/main" id="{2CB523F2-6D29-5D7A-A88A-C6995838B9D9}"/>
                  </a:ext>
                </a:extLst>
              </p:cNvPr>
              <p:cNvSpPr/>
              <p:nvPr/>
            </p:nvSpPr>
            <p:spPr>
              <a:xfrm>
                <a:off x="4978207" y="4204217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79" name="グループ化 178">
            <a:extLst>
              <a:ext uri="{FF2B5EF4-FFF2-40B4-BE49-F238E27FC236}">
                <a16:creationId xmlns:a16="http://schemas.microsoft.com/office/drawing/2014/main" id="{157911A8-269B-572B-82A9-D0DF6E89DCA6}"/>
              </a:ext>
            </a:extLst>
          </p:cNvPr>
          <p:cNvGrpSpPr/>
          <p:nvPr/>
        </p:nvGrpSpPr>
        <p:grpSpPr>
          <a:xfrm>
            <a:off x="6513718" y="2246040"/>
            <a:ext cx="200743" cy="2157237"/>
            <a:chOff x="4964694" y="2274079"/>
            <a:chExt cx="200743" cy="2157237"/>
          </a:xfrm>
        </p:grpSpPr>
        <p:grpSp>
          <p:nvGrpSpPr>
            <p:cNvPr id="180" name="グループ化 179">
              <a:extLst>
                <a:ext uri="{FF2B5EF4-FFF2-40B4-BE49-F238E27FC236}">
                  <a16:creationId xmlns:a16="http://schemas.microsoft.com/office/drawing/2014/main" id="{E852B900-131C-1579-D850-DF613F02135D}"/>
                </a:ext>
              </a:extLst>
            </p:cNvPr>
            <p:cNvGrpSpPr/>
            <p:nvPr/>
          </p:nvGrpSpPr>
          <p:grpSpPr>
            <a:xfrm>
              <a:off x="4964694" y="3840046"/>
              <a:ext cx="194519" cy="591270"/>
              <a:chOff x="4978207" y="3807347"/>
              <a:chExt cx="194519" cy="591270"/>
            </a:xfrm>
          </p:grpSpPr>
          <p:sp>
            <p:nvSpPr>
              <p:cNvPr id="191" name="四角形: 角を丸くする 190">
                <a:extLst>
                  <a:ext uri="{FF2B5EF4-FFF2-40B4-BE49-F238E27FC236}">
                    <a16:creationId xmlns:a16="http://schemas.microsoft.com/office/drawing/2014/main" id="{4ED9B6E8-0940-2CC5-E3A2-1521E7626D4D}"/>
                  </a:ext>
                </a:extLst>
              </p:cNvPr>
              <p:cNvSpPr/>
              <p:nvPr/>
            </p:nvSpPr>
            <p:spPr>
              <a:xfrm>
                <a:off x="4978207" y="3807347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2" name="四角形: 角を丸くする 191">
                <a:extLst>
                  <a:ext uri="{FF2B5EF4-FFF2-40B4-BE49-F238E27FC236}">
                    <a16:creationId xmlns:a16="http://schemas.microsoft.com/office/drawing/2014/main" id="{0E8534E1-0BED-8F99-0F54-D9E8800B0FCF}"/>
                  </a:ext>
                </a:extLst>
              </p:cNvPr>
              <p:cNvSpPr/>
              <p:nvPr/>
            </p:nvSpPr>
            <p:spPr>
              <a:xfrm>
                <a:off x="4978326" y="4007635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3" name="四角形: 角を丸くする 192">
                <a:extLst>
                  <a:ext uri="{FF2B5EF4-FFF2-40B4-BE49-F238E27FC236}">
                    <a16:creationId xmlns:a16="http://schemas.microsoft.com/office/drawing/2014/main" id="{A36AFBDE-C366-61AE-6F2E-64B0EF8A0297}"/>
                  </a:ext>
                </a:extLst>
              </p:cNvPr>
              <p:cNvSpPr/>
              <p:nvPr/>
            </p:nvSpPr>
            <p:spPr>
              <a:xfrm>
                <a:off x="4978207" y="4204217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81" name="グループ化 180">
              <a:extLst>
                <a:ext uri="{FF2B5EF4-FFF2-40B4-BE49-F238E27FC236}">
                  <a16:creationId xmlns:a16="http://schemas.microsoft.com/office/drawing/2014/main" id="{0D190AFB-1C80-7812-EBBD-0345946A7BA9}"/>
                </a:ext>
              </a:extLst>
            </p:cNvPr>
            <p:cNvGrpSpPr/>
            <p:nvPr/>
          </p:nvGrpSpPr>
          <p:grpSpPr>
            <a:xfrm>
              <a:off x="4970918" y="3072783"/>
              <a:ext cx="194519" cy="591270"/>
              <a:chOff x="4978207" y="3807347"/>
              <a:chExt cx="194519" cy="591270"/>
            </a:xfrm>
          </p:grpSpPr>
          <p:sp>
            <p:nvSpPr>
              <p:cNvPr id="188" name="四角形: 角を丸くする 187">
                <a:extLst>
                  <a:ext uri="{FF2B5EF4-FFF2-40B4-BE49-F238E27FC236}">
                    <a16:creationId xmlns:a16="http://schemas.microsoft.com/office/drawing/2014/main" id="{CC61BE72-E5C7-07DB-51AC-0E10F22E9E11}"/>
                  </a:ext>
                </a:extLst>
              </p:cNvPr>
              <p:cNvSpPr/>
              <p:nvPr/>
            </p:nvSpPr>
            <p:spPr>
              <a:xfrm>
                <a:off x="4978207" y="3807347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9" name="四角形: 角を丸くする 188">
                <a:extLst>
                  <a:ext uri="{FF2B5EF4-FFF2-40B4-BE49-F238E27FC236}">
                    <a16:creationId xmlns:a16="http://schemas.microsoft.com/office/drawing/2014/main" id="{5DAEAA4C-1A4C-41A4-3CFE-4A050BC9D6D9}"/>
                  </a:ext>
                </a:extLst>
              </p:cNvPr>
              <p:cNvSpPr/>
              <p:nvPr/>
            </p:nvSpPr>
            <p:spPr>
              <a:xfrm>
                <a:off x="4978326" y="4007635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0" name="四角形: 角を丸くする 189">
                <a:extLst>
                  <a:ext uri="{FF2B5EF4-FFF2-40B4-BE49-F238E27FC236}">
                    <a16:creationId xmlns:a16="http://schemas.microsoft.com/office/drawing/2014/main" id="{A7FFB718-C2EB-42AB-B25E-3248106460E5}"/>
                  </a:ext>
                </a:extLst>
              </p:cNvPr>
              <p:cNvSpPr/>
              <p:nvPr/>
            </p:nvSpPr>
            <p:spPr>
              <a:xfrm>
                <a:off x="4978207" y="4204217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84" name="グループ化 183">
              <a:extLst>
                <a:ext uri="{FF2B5EF4-FFF2-40B4-BE49-F238E27FC236}">
                  <a16:creationId xmlns:a16="http://schemas.microsoft.com/office/drawing/2014/main" id="{74CEBC57-A4A5-B68C-CBC1-713ABD449BE1}"/>
                </a:ext>
              </a:extLst>
            </p:cNvPr>
            <p:cNvGrpSpPr/>
            <p:nvPr/>
          </p:nvGrpSpPr>
          <p:grpSpPr>
            <a:xfrm>
              <a:off x="4965344" y="2274079"/>
              <a:ext cx="194519" cy="591270"/>
              <a:chOff x="4978207" y="3807347"/>
              <a:chExt cx="194519" cy="591270"/>
            </a:xfrm>
          </p:grpSpPr>
          <p:sp>
            <p:nvSpPr>
              <p:cNvPr id="185" name="四角形: 角を丸くする 184">
                <a:extLst>
                  <a:ext uri="{FF2B5EF4-FFF2-40B4-BE49-F238E27FC236}">
                    <a16:creationId xmlns:a16="http://schemas.microsoft.com/office/drawing/2014/main" id="{53F7E195-A350-37E5-9199-6281B01C5B24}"/>
                  </a:ext>
                </a:extLst>
              </p:cNvPr>
              <p:cNvSpPr/>
              <p:nvPr/>
            </p:nvSpPr>
            <p:spPr>
              <a:xfrm>
                <a:off x="4978207" y="3807347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6" name="四角形: 角を丸くする 185">
                <a:extLst>
                  <a:ext uri="{FF2B5EF4-FFF2-40B4-BE49-F238E27FC236}">
                    <a16:creationId xmlns:a16="http://schemas.microsoft.com/office/drawing/2014/main" id="{0E5B79C0-029C-BA11-06BA-099E37EF4D42}"/>
                  </a:ext>
                </a:extLst>
              </p:cNvPr>
              <p:cNvSpPr/>
              <p:nvPr/>
            </p:nvSpPr>
            <p:spPr>
              <a:xfrm>
                <a:off x="4978326" y="4007635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7" name="四角形: 角を丸くする 186">
                <a:extLst>
                  <a:ext uri="{FF2B5EF4-FFF2-40B4-BE49-F238E27FC236}">
                    <a16:creationId xmlns:a16="http://schemas.microsoft.com/office/drawing/2014/main" id="{22365F90-4289-B247-8F79-30608F80C03F}"/>
                  </a:ext>
                </a:extLst>
              </p:cNvPr>
              <p:cNvSpPr/>
              <p:nvPr/>
            </p:nvSpPr>
            <p:spPr>
              <a:xfrm>
                <a:off x="4978207" y="4204217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94" name="グループ化 193">
            <a:extLst>
              <a:ext uri="{FF2B5EF4-FFF2-40B4-BE49-F238E27FC236}">
                <a16:creationId xmlns:a16="http://schemas.microsoft.com/office/drawing/2014/main" id="{F86E6FBC-5A74-94FD-6CAF-46442F7204EA}"/>
              </a:ext>
            </a:extLst>
          </p:cNvPr>
          <p:cNvGrpSpPr/>
          <p:nvPr/>
        </p:nvGrpSpPr>
        <p:grpSpPr>
          <a:xfrm>
            <a:off x="6900901" y="2242164"/>
            <a:ext cx="200743" cy="2157237"/>
            <a:chOff x="4964694" y="2274079"/>
            <a:chExt cx="200743" cy="2157237"/>
          </a:xfrm>
        </p:grpSpPr>
        <p:grpSp>
          <p:nvGrpSpPr>
            <p:cNvPr id="195" name="グループ化 194">
              <a:extLst>
                <a:ext uri="{FF2B5EF4-FFF2-40B4-BE49-F238E27FC236}">
                  <a16:creationId xmlns:a16="http://schemas.microsoft.com/office/drawing/2014/main" id="{301EEEB1-2EE7-9A37-7E99-47E19F3383FE}"/>
                </a:ext>
              </a:extLst>
            </p:cNvPr>
            <p:cNvGrpSpPr/>
            <p:nvPr/>
          </p:nvGrpSpPr>
          <p:grpSpPr>
            <a:xfrm>
              <a:off x="4964694" y="3840046"/>
              <a:ext cx="194519" cy="591270"/>
              <a:chOff x="4978207" y="3807347"/>
              <a:chExt cx="194519" cy="591270"/>
            </a:xfrm>
          </p:grpSpPr>
          <p:sp>
            <p:nvSpPr>
              <p:cNvPr id="289" name="四角形: 角を丸くする 288">
                <a:extLst>
                  <a:ext uri="{FF2B5EF4-FFF2-40B4-BE49-F238E27FC236}">
                    <a16:creationId xmlns:a16="http://schemas.microsoft.com/office/drawing/2014/main" id="{0877B2BD-980D-4110-D4CF-154C716E15DB}"/>
                  </a:ext>
                </a:extLst>
              </p:cNvPr>
              <p:cNvSpPr/>
              <p:nvPr/>
            </p:nvSpPr>
            <p:spPr>
              <a:xfrm>
                <a:off x="4978207" y="3807347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0" name="四角形: 角を丸くする 289">
                <a:extLst>
                  <a:ext uri="{FF2B5EF4-FFF2-40B4-BE49-F238E27FC236}">
                    <a16:creationId xmlns:a16="http://schemas.microsoft.com/office/drawing/2014/main" id="{45FA1AC9-F799-71A1-52F3-7C13A64D6725}"/>
                  </a:ext>
                </a:extLst>
              </p:cNvPr>
              <p:cNvSpPr/>
              <p:nvPr/>
            </p:nvSpPr>
            <p:spPr>
              <a:xfrm>
                <a:off x="4978326" y="4007635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1" name="四角形: 角を丸くする 290">
                <a:extLst>
                  <a:ext uri="{FF2B5EF4-FFF2-40B4-BE49-F238E27FC236}">
                    <a16:creationId xmlns:a16="http://schemas.microsoft.com/office/drawing/2014/main" id="{4612505E-E1C3-E220-0F10-C61697EB91BC}"/>
                  </a:ext>
                </a:extLst>
              </p:cNvPr>
              <p:cNvSpPr/>
              <p:nvPr/>
            </p:nvSpPr>
            <p:spPr>
              <a:xfrm>
                <a:off x="4978207" y="4204217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30" name="グループ化 229">
              <a:extLst>
                <a:ext uri="{FF2B5EF4-FFF2-40B4-BE49-F238E27FC236}">
                  <a16:creationId xmlns:a16="http://schemas.microsoft.com/office/drawing/2014/main" id="{DFDBC2C4-1CDB-C138-F75B-A9313B2E167E}"/>
                </a:ext>
              </a:extLst>
            </p:cNvPr>
            <p:cNvGrpSpPr/>
            <p:nvPr/>
          </p:nvGrpSpPr>
          <p:grpSpPr>
            <a:xfrm>
              <a:off x="4970918" y="3072783"/>
              <a:ext cx="194519" cy="591270"/>
              <a:chOff x="4978207" y="3807347"/>
              <a:chExt cx="194519" cy="591270"/>
            </a:xfrm>
          </p:grpSpPr>
          <p:sp>
            <p:nvSpPr>
              <p:cNvPr id="286" name="四角形: 角を丸くする 285">
                <a:extLst>
                  <a:ext uri="{FF2B5EF4-FFF2-40B4-BE49-F238E27FC236}">
                    <a16:creationId xmlns:a16="http://schemas.microsoft.com/office/drawing/2014/main" id="{70980C81-FE8F-24AE-1D44-53AFB7E96329}"/>
                  </a:ext>
                </a:extLst>
              </p:cNvPr>
              <p:cNvSpPr/>
              <p:nvPr/>
            </p:nvSpPr>
            <p:spPr>
              <a:xfrm>
                <a:off x="4978207" y="3807347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7" name="四角形: 角を丸くする 286">
                <a:extLst>
                  <a:ext uri="{FF2B5EF4-FFF2-40B4-BE49-F238E27FC236}">
                    <a16:creationId xmlns:a16="http://schemas.microsoft.com/office/drawing/2014/main" id="{29260F90-7B99-157C-D672-43AB7E3EB1E5}"/>
                  </a:ext>
                </a:extLst>
              </p:cNvPr>
              <p:cNvSpPr/>
              <p:nvPr/>
            </p:nvSpPr>
            <p:spPr>
              <a:xfrm>
                <a:off x="4978326" y="4007635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8" name="四角形: 角を丸くする 287">
                <a:extLst>
                  <a:ext uri="{FF2B5EF4-FFF2-40B4-BE49-F238E27FC236}">
                    <a16:creationId xmlns:a16="http://schemas.microsoft.com/office/drawing/2014/main" id="{059156D7-12ED-7FE2-4861-9B5C257A861C}"/>
                  </a:ext>
                </a:extLst>
              </p:cNvPr>
              <p:cNvSpPr/>
              <p:nvPr/>
            </p:nvSpPr>
            <p:spPr>
              <a:xfrm>
                <a:off x="4978207" y="4204217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31" name="グループ化 230">
              <a:extLst>
                <a:ext uri="{FF2B5EF4-FFF2-40B4-BE49-F238E27FC236}">
                  <a16:creationId xmlns:a16="http://schemas.microsoft.com/office/drawing/2014/main" id="{409998CF-77EB-271E-0331-97952D0B3EAA}"/>
                </a:ext>
              </a:extLst>
            </p:cNvPr>
            <p:cNvGrpSpPr/>
            <p:nvPr/>
          </p:nvGrpSpPr>
          <p:grpSpPr>
            <a:xfrm>
              <a:off x="4965344" y="2274079"/>
              <a:ext cx="194519" cy="591270"/>
              <a:chOff x="4978207" y="3807347"/>
              <a:chExt cx="194519" cy="591270"/>
            </a:xfrm>
          </p:grpSpPr>
          <p:sp>
            <p:nvSpPr>
              <p:cNvPr id="283" name="四角形: 角を丸くする 282">
                <a:extLst>
                  <a:ext uri="{FF2B5EF4-FFF2-40B4-BE49-F238E27FC236}">
                    <a16:creationId xmlns:a16="http://schemas.microsoft.com/office/drawing/2014/main" id="{CE0F62FB-BC59-FAED-453F-22AFD187F67C}"/>
                  </a:ext>
                </a:extLst>
              </p:cNvPr>
              <p:cNvSpPr/>
              <p:nvPr/>
            </p:nvSpPr>
            <p:spPr>
              <a:xfrm>
                <a:off x="4978207" y="3807347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4" name="四角形: 角を丸くする 283">
                <a:extLst>
                  <a:ext uri="{FF2B5EF4-FFF2-40B4-BE49-F238E27FC236}">
                    <a16:creationId xmlns:a16="http://schemas.microsoft.com/office/drawing/2014/main" id="{F37B87C1-63D0-30B8-CDB0-E75211F26FB4}"/>
                  </a:ext>
                </a:extLst>
              </p:cNvPr>
              <p:cNvSpPr/>
              <p:nvPr/>
            </p:nvSpPr>
            <p:spPr>
              <a:xfrm>
                <a:off x="4978326" y="4007635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5" name="四角形: 角を丸くする 284">
                <a:extLst>
                  <a:ext uri="{FF2B5EF4-FFF2-40B4-BE49-F238E27FC236}">
                    <a16:creationId xmlns:a16="http://schemas.microsoft.com/office/drawing/2014/main" id="{D701EDF2-3054-F307-BA86-14D2DD563BD7}"/>
                  </a:ext>
                </a:extLst>
              </p:cNvPr>
              <p:cNvSpPr/>
              <p:nvPr/>
            </p:nvSpPr>
            <p:spPr>
              <a:xfrm>
                <a:off x="4978207" y="4204217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cxnSp>
        <p:nvCxnSpPr>
          <p:cNvPr id="463" name="直線コネクタ 462">
            <a:extLst>
              <a:ext uri="{FF2B5EF4-FFF2-40B4-BE49-F238E27FC236}">
                <a16:creationId xmlns:a16="http://schemas.microsoft.com/office/drawing/2014/main" id="{D03A8F74-13A2-C774-1481-228C97D333BE}"/>
              </a:ext>
            </a:extLst>
          </p:cNvPr>
          <p:cNvCxnSpPr/>
          <p:nvPr/>
        </p:nvCxnSpPr>
        <p:spPr>
          <a:xfrm>
            <a:off x="5173992" y="2323707"/>
            <a:ext cx="1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4" name="グループ化 213">
            <a:extLst>
              <a:ext uri="{FF2B5EF4-FFF2-40B4-BE49-F238E27FC236}">
                <a16:creationId xmlns:a16="http://schemas.microsoft.com/office/drawing/2014/main" id="{989A0281-FB52-E755-6B1F-35B2A759FB0B}"/>
              </a:ext>
            </a:extLst>
          </p:cNvPr>
          <p:cNvGrpSpPr/>
          <p:nvPr/>
        </p:nvGrpSpPr>
        <p:grpSpPr>
          <a:xfrm>
            <a:off x="7344996" y="2151637"/>
            <a:ext cx="3637984" cy="2382181"/>
            <a:chOff x="7344996" y="2151637"/>
            <a:chExt cx="3637984" cy="2382181"/>
          </a:xfrm>
        </p:grpSpPr>
        <p:sp>
          <p:nvSpPr>
            <p:cNvPr id="279" name="四角形: 角を丸くする 278">
              <a:extLst>
                <a:ext uri="{FF2B5EF4-FFF2-40B4-BE49-F238E27FC236}">
                  <a16:creationId xmlns:a16="http://schemas.microsoft.com/office/drawing/2014/main" id="{44050686-45B0-9579-DA54-436851A21497}"/>
                </a:ext>
              </a:extLst>
            </p:cNvPr>
            <p:cNvSpPr/>
            <p:nvPr/>
          </p:nvSpPr>
          <p:spPr>
            <a:xfrm>
              <a:off x="7345234" y="2935849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0" name="四角形: 角を丸くする 279">
              <a:extLst>
                <a:ext uri="{FF2B5EF4-FFF2-40B4-BE49-F238E27FC236}">
                  <a16:creationId xmlns:a16="http://schemas.microsoft.com/office/drawing/2014/main" id="{C18EDC6E-D12D-3880-54DF-60436C73FB61}"/>
                </a:ext>
              </a:extLst>
            </p:cNvPr>
            <p:cNvSpPr/>
            <p:nvPr/>
          </p:nvSpPr>
          <p:spPr>
            <a:xfrm>
              <a:off x="7345115" y="3132431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1" name="四角形: 角を丸くする 280">
              <a:extLst>
                <a:ext uri="{FF2B5EF4-FFF2-40B4-BE49-F238E27FC236}">
                  <a16:creationId xmlns:a16="http://schemas.microsoft.com/office/drawing/2014/main" id="{906639D2-6958-3EFA-788A-EF947D01ED2F}"/>
                </a:ext>
              </a:extLst>
            </p:cNvPr>
            <p:cNvSpPr/>
            <p:nvPr/>
          </p:nvSpPr>
          <p:spPr>
            <a:xfrm>
              <a:off x="7345234" y="3332719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2" name="四角形: 角を丸くする 281">
              <a:extLst>
                <a:ext uri="{FF2B5EF4-FFF2-40B4-BE49-F238E27FC236}">
                  <a16:creationId xmlns:a16="http://schemas.microsoft.com/office/drawing/2014/main" id="{BED5CA50-662A-2D1D-343D-06EC49EF6D86}"/>
                </a:ext>
              </a:extLst>
            </p:cNvPr>
            <p:cNvSpPr/>
            <p:nvPr/>
          </p:nvSpPr>
          <p:spPr>
            <a:xfrm>
              <a:off x="7345115" y="3529301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7" name="四角形: 角を丸くする 466">
              <a:extLst>
                <a:ext uri="{FF2B5EF4-FFF2-40B4-BE49-F238E27FC236}">
                  <a16:creationId xmlns:a16="http://schemas.microsoft.com/office/drawing/2014/main" id="{39C75313-023A-532F-BE40-3FDF31A0557A}"/>
                </a:ext>
              </a:extLst>
            </p:cNvPr>
            <p:cNvSpPr/>
            <p:nvPr/>
          </p:nvSpPr>
          <p:spPr>
            <a:xfrm>
              <a:off x="7347730" y="3924192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8" name="四角形: 角を丸くする 467">
              <a:extLst>
                <a:ext uri="{FF2B5EF4-FFF2-40B4-BE49-F238E27FC236}">
                  <a16:creationId xmlns:a16="http://schemas.microsoft.com/office/drawing/2014/main" id="{F3D7AE52-7DCB-CB00-ECD6-83ED86943CC3}"/>
                </a:ext>
              </a:extLst>
            </p:cNvPr>
            <p:cNvSpPr/>
            <p:nvPr/>
          </p:nvSpPr>
          <p:spPr>
            <a:xfrm>
              <a:off x="7347611" y="4120774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9" name="四角形: 角を丸くする 468">
              <a:extLst>
                <a:ext uri="{FF2B5EF4-FFF2-40B4-BE49-F238E27FC236}">
                  <a16:creationId xmlns:a16="http://schemas.microsoft.com/office/drawing/2014/main" id="{0E4159CA-CDBD-0649-20E5-E9A18B9AED3D}"/>
                </a:ext>
              </a:extLst>
            </p:cNvPr>
            <p:cNvSpPr/>
            <p:nvPr/>
          </p:nvSpPr>
          <p:spPr>
            <a:xfrm>
              <a:off x="7347730" y="4321062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0" name="四角形: 角を丸くする 469">
              <a:extLst>
                <a:ext uri="{FF2B5EF4-FFF2-40B4-BE49-F238E27FC236}">
                  <a16:creationId xmlns:a16="http://schemas.microsoft.com/office/drawing/2014/main" id="{5C4D37A9-7DCA-B2F4-A9A1-E19A58153750}"/>
                </a:ext>
              </a:extLst>
            </p:cNvPr>
            <p:cNvSpPr/>
            <p:nvPr/>
          </p:nvSpPr>
          <p:spPr>
            <a:xfrm>
              <a:off x="7345115" y="2151637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1" name="四角形: 角を丸くする 470">
              <a:extLst>
                <a:ext uri="{FF2B5EF4-FFF2-40B4-BE49-F238E27FC236}">
                  <a16:creationId xmlns:a16="http://schemas.microsoft.com/office/drawing/2014/main" id="{EAF816F4-EC08-F26E-6ED9-670A632251E2}"/>
                </a:ext>
              </a:extLst>
            </p:cNvPr>
            <p:cNvSpPr/>
            <p:nvPr/>
          </p:nvSpPr>
          <p:spPr>
            <a:xfrm>
              <a:off x="7344996" y="2348219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2" name="四角形: 角を丸くする 471">
              <a:extLst>
                <a:ext uri="{FF2B5EF4-FFF2-40B4-BE49-F238E27FC236}">
                  <a16:creationId xmlns:a16="http://schemas.microsoft.com/office/drawing/2014/main" id="{EF35C5CD-989F-C513-C9F2-97CA889B0AFB}"/>
                </a:ext>
              </a:extLst>
            </p:cNvPr>
            <p:cNvSpPr/>
            <p:nvPr/>
          </p:nvSpPr>
          <p:spPr>
            <a:xfrm>
              <a:off x="7345115" y="2548507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8" name="四角形: 角を丸くする 497">
              <a:extLst>
                <a:ext uri="{FF2B5EF4-FFF2-40B4-BE49-F238E27FC236}">
                  <a16:creationId xmlns:a16="http://schemas.microsoft.com/office/drawing/2014/main" id="{4D51E460-592B-C81D-395A-3C4B66754736}"/>
                </a:ext>
              </a:extLst>
            </p:cNvPr>
            <p:cNvSpPr/>
            <p:nvPr/>
          </p:nvSpPr>
          <p:spPr>
            <a:xfrm>
              <a:off x="7728300" y="2935849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9" name="四角形: 角を丸くする 498">
              <a:extLst>
                <a:ext uri="{FF2B5EF4-FFF2-40B4-BE49-F238E27FC236}">
                  <a16:creationId xmlns:a16="http://schemas.microsoft.com/office/drawing/2014/main" id="{43B79431-E2E9-1E73-C40C-BBA0260F147C}"/>
                </a:ext>
              </a:extLst>
            </p:cNvPr>
            <p:cNvSpPr/>
            <p:nvPr/>
          </p:nvSpPr>
          <p:spPr>
            <a:xfrm>
              <a:off x="7728181" y="3132431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0" name="四角形: 角を丸くする 499">
              <a:extLst>
                <a:ext uri="{FF2B5EF4-FFF2-40B4-BE49-F238E27FC236}">
                  <a16:creationId xmlns:a16="http://schemas.microsoft.com/office/drawing/2014/main" id="{50787BB8-D6E5-7002-0165-43D884989BA5}"/>
                </a:ext>
              </a:extLst>
            </p:cNvPr>
            <p:cNvSpPr/>
            <p:nvPr/>
          </p:nvSpPr>
          <p:spPr>
            <a:xfrm>
              <a:off x="7728300" y="3332719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1" name="四角形: 角を丸くする 500">
              <a:extLst>
                <a:ext uri="{FF2B5EF4-FFF2-40B4-BE49-F238E27FC236}">
                  <a16:creationId xmlns:a16="http://schemas.microsoft.com/office/drawing/2014/main" id="{3831524F-1562-48D9-C89D-1A0821FAF1CD}"/>
                </a:ext>
              </a:extLst>
            </p:cNvPr>
            <p:cNvSpPr/>
            <p:nvPr/>
          </p:nvSpPr>
          <p:spPr>
            <a:xfrm>
              <a:off x="7728181" y="3529301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3" name="四角形: 角を丸くする 502">
              <a:extLst>
                <a:ext uri="{FF2B5EF4-FFF2-40B4-BE49-F238E27FC236}">
                  <a16:creationId xmlns:a16="http://schemas.microsoft.com/office/drawing/2014/main" id="{92371EDC-3BC6-741C-50F8-BA95B2AC4D28}"/>
                </a:ext>
              </a:extLst>
            </p:cNvPr>
            <p:cNvSpPr/>
            <p:nvPr/>
          </p:nvSpPr>
          <p:spPr>
            <a:xfrm>
              <a:off x="7730796" y="3924192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4" name="四角形: 角を丸くする 503">
              <a:extLst>
                <a:ext uri="{FF2B5EF4-FFF2-40B4-BE49-F238E27FC236}">
                  <a16:creationId xmlns:a16="http://schemas.microsoft.com/office/drawing/2014/main" id="{A45AB689-7063-C899-77C3-0C1742C8BC05}"/>
                </a:ext>
              </a:extLst>
            </p:cNvPr>
            <p:cNvSpPr/>
            <p:nvPr/>
          </p:nvSpPr>
          <p:spPr>
            <a:xfrm>
              <a:off x="7730677" y="4120774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5" name="四角形: 角を丸くする 504">
              <a:extLst>
                <a:ext uri="{FF2B5EF4-FFF2-40B4-BE49-F238E27FC236}">
                  <a16:creationId xmlns:a16="http://schemas.microsoft.com/office/drawing/2014/main" id="{F29046C1-FBE5-9215-E557-8AAA412CC8A2}"/>
                </a:ext>
              </a:extLst>
            </p:cNvPr>
            <p:cNvSpPr/>
            <p:nvPr/>
          </p:nvSpPr>
          <p:spPr>
            <a:xfrm>
              <a:off x="7730796" y="4321062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6" name="四角形: 角を丸くする 505">
              <a:extLst>
                <a:ext uri="{FF2B5EF4-FFF2-40B4-BE49-F238E27FC236}">
                  <a16:creationId xmlns:a16="http://schemas.microsoft.com/office/drawing/2014/main" id="{DC366C4A-B228-E165-3A8E-ECB74FB49444}"/>
                </a:ext>
              </a:extLst>
            </p:cNvPr>
            <p:cNvSpPr/>
            <p:nvPr/>
          </p:nvSpPr>
          <p:spPr>
            <a:xfrm>
              <a:off x="7728181" y="2151637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7" name="四角形: 角を丸くする 506">
              <a:extLst>
                <a:ext uri="{FF2B5EF4-FFF2-40B4-BE49-F238E27FC236}">
                  <a16:creationId xmlns:a16="http://schemas.microsoft.com/office/drawing/2014/main" id="{4B74D3B8-521E-D027-E488-7818662964F7}"/>
                </a:ext>
              </a:extLst>
            </p:cNvPr>
            <p:cNvSpPr/>
            <p:nvPr/>
          </p:nvSpPr>
          <p:spPr>
            <a:xfrm>
              <a:off x="7728062" y="2348219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8" name="四角形: 角を丸くする 507">
              <a:extLst>
                <a:ext uri="{FF2B5EF4-FFF2-40B4-BE49-F238E27FC236}">
                  <a16:creationId xmlns:a16="http://schemas.microsoft.com/office/drawing/2014/main" id="{15DEB54D-089A-A3E2-2BEE-BDC5ADCEBD76}"/>
                </a:ext>
              </a:extLst>
            </p:cNvPr>
            <p:cNvSpPr/>
            <p:nvPr/>
          </p:nvSpPr>
          <p:spPr>
            <a:xfrm>
              <a:off x="7728181" y="2548507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0" name="四角形: 角を丸くする 509">
              <a:extLst>
                <a:ext uri="{FF2B5EF4-FFF2-40B4-BE49-F238E27FC236}">
                  <a16:creationId xmlns:a16="http://schemas.microsoft.com/office/drawing/2014/main" id="{A238EBAE-388C-0234-96F2-0C30309F3ED2}"/>
                </a:ext>
              </a:extLst>
            </p:cNvPr>
            <p:cNvSpPr/>
            <p:nvPr/>
          </p:nvSpPr>
          <p:spPr>
            <a:xfrm>
              <a:off x="8105498" y="2945988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1" name="四角形: 角を丸くする 510">
              <a:extLst>
                <a:ext uri="{FF2B5EF4-FFF2-40B4-BE49-F238E27FC236}">
                  <a16:creationId xmlns:a16="http://schemas.microsoft.com/office/drawing/2014/main" id="{0D127504-EB62-C3A5-2D32-62CFE29F095A}"/>
                </a:ext>
              </a:extLst>
            </p:cNvPr>
            <p:cNvSpPr/>
            <p:nvPr/>
          </p:nvSpPr>
          <p:spPr>
            <a:xfrm>
              <a:off x="8105379" y="3142570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2" name="四角形: 角を丸くする 511">
              <a:extLst>
                <a:ext uri="{FF2B5EF4-FFF2-40B4-BE49-F238E27FC236}">
                  <a16:creationId xmlns:a16="http://schemas.microsoft.com/office/drawing/2014/main" id="{9F7D3740-5821-61A9-73DD-B7B4FEBA0A03}"/>
                </a:ext>
              </a:extLst>
            </p:cNvPr>
            <p:cNvSpPr/>
            <p:nvPr/>
          </p:nvSpPr>
          <p:spPr>
            <a:xfrm>
              <a:off x="8105498" y="3342858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3" name="四角形: 角を丸くする 512">
              <a:extLst>
                <a:ext uri="{FF2B5EF4-FFF2-40B4-BE49-F238E27FC236}">
                  <a16:creationId xmlns:a16="http://schemas.microsoft.com/office/drawing/2014/main" id="{5DC2CCF6-805E-5010-8793-320B7633D1A1}"/>
                </a:ext>
              </a:extLst>
            </p:cNvPr>
            <p:cNvSpPr/>
            <p:nvPr/>
          </p:nvSpPr>
          <p:spPr>
            <a:xfrm>
              <a:off x="8105379" y="3539440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5" name="四角形: 角を丸くする 514">
              <a:extLst>
                <a:ext uri="{FF2B5EF4-FFF2-40B4-BE49-F238E27FC236}">
                  <a16:creationId xmlns:a16="http://schemas.microsoft.com/office/drawing/2014/main" id="{AD3070DE-B790-8E0A-8549-A51E2F66D281}"/>
                </a:ext>
              </a:extLst>
            </p:cNvPr>
            <p:cNvSpPr/>
            <p:nvPr/>
          </p:nvSpPr>
          <p:spPr>
            <a:xfrm>
              <a:off x="8107994" y="3934331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6" name="四角形: 角を丸くする 515">
              <a:extLst>
                <a:ext uri="{FF2B5EF4-FFF2-40B4-BE49-F238E27FC236}">
                  <a16:creationId xmlns:a16="http://schemas.microsoft.com/office/drawing/2014/main" id="{14A0B252-6B4D-3D47-6458-DD2C83014DC3}"/>
                </a:ext>
              </a:extLst>
            </p:cNvPr>
            <p:cNvSpPr/>
            <p:nvPr/>
          </p:nvSpPr>
          <p:spPr>
            <a:xfrm>
              <a:off x="8107875" y="4130913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7" name="四角形: 角を丸くする 516">
              <a:extLst>
                <a:ext uri="{FF2B5EF4-FFF2-40B4-BE49-F238E27FC236}">
                  <a16:creationId xmlns:a16="http://schemas.microsoft.com/office/drawing/2014/main" id="{DC5C0599-F084-E00E-2E94-C4B55A4304BE}"/>
                </a:ext>
              </a:extLst>
            </p:cNvPr>
            <p:cNvSpPr/>
            <p:nvPr/>
          </p:nvSpPr>
          <p:spPr>
            <a:xfrm>
              <a:off x="8107994" y="4331201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8" name="四角形: 角を丸くする 517">
              <a:extLst>
                <a:ext uri="{FF2B5EF4-FFF2-40B4-BE49-F238E27FC236}">
                  <a16:creationId xmlns:a16="http://schemas.microsoft.com/office/drawing/2014/main" id="{82549ED5-78BF-8320-50A5-7A11CE924873}"/>
                </a:ext>
              </a:extLst>
            </p:cNvPr>
            <p:cNvSpPr/>
            <p:nvPr/>
          </p:nvSpPr>
          <p:spPr>
            <a:xfrm>
              <a:off x="8105379" y="2161776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9" name="四角形: 角を丸くする 518">
              <a:extLst>
                <a:ext uri="{FF2B5EF4-FFF2-40B4-BE49-F238E27FC236}">
                  <a16:creationId xmlns:a16="http://schemas.microsoft.com/office/drawing/2014/main" id="{6E4572D6-2A7F-F252-8890-6CF9E3BA191A}"/>
                </a:ext>
              </a:extLst>
            </p:cNvPr>
            <p:cNvSpPr/>
            <p:nvPr/>
          </p:nvSpPr>
          <p:spPr>
            <a:xfrm>
              <a:off x="8105260" y="2358358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0" name="四角形: 角を丸くする 519">
              <a:extLst>
                <a:ext uri="{FF2B5EF4-FFF2-40B4-BE49-F238E27FC236}">
                  <a16:creationId xmlns:a16="http://schemas.microsoft.com/office/drawing/2014/main" id="{9C1D19B1-D459-CB5B-2DD5-4ECA27BB1EE9}"/>
                </a:ext>
              </a:extLst>
            </p:cNvPr>
            <p:cNvSpPr/>
            <p:nvPr/>
          </p:nvSpPr>
          <p:spPr>
            <a:xfrm>
              <a:off x="8105379" y="2558646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2" name="四角形: 角を丸くする 521">
              <a:extLst>
                <a:ext uri="{FF2B5EF4-FFF2-40B4-BE49-F238E27FC236}">
                  <a16:creationId xmlns:a16="http://schemas.microsoft.com/office/drawing/2014/main" id="{4DBC1C08-32CF-3ADF-DD6A-4CDC886FC387}"/>
                </a:ext>
              </a:extLst>
            </p:cNvPr>
            <p:cNvSpPr/>
            <p:nvPr/>
          </p:nvSpPr>
          <p:spPr>
            <a:xfrm>
              <a:off x="8484254" y="2948001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3" name="四角形: 角を丸くする 522">
              <a:extLst>
                <a:ext uri="{FF2B5EF4-FFF2-40B4-BE49-F238E27FC236}">
                  <a16:creationId xmlns:a16="http://schemas.microsoft.com/office/drawing/2014/main" id="{3EE37EC5-BCAA-372E-9B01-2311B08CC206}"/>
                </a:ext>
              </a:extLst>
            </p:cNvPr>
            <p:cNvSpPr/>
            <p:nvPr/>
          </p:nvSpPr>
          <p:spPr>
            <a:xfrm>
              <a:off x="8484135" y="3144583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4" name="四角形: 角を丸くする 523">
              <a:extLst>
                <a:ext uri="{FF2B5EF4-FFF2-40B4-BE49-F238E27FC236}">
                  <a16:creationId xmlns:a16="http://schemas.microsoft.com/office/drawing/2014/main" id="{1E62D4F9-D5B7-F76F-962B-DBA359F1982B}"/>
                </a:ext>
              </a:extLst>
            </p:cNvPr>
            <p:cNvSpPr/>
            <p:nvPr/>
          </p:nvSpPr>
          <p:spPr>
            <a:xfrm>
              <a:off x="8484254" y="3344871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5" name="四角形: 角を丸くする 524">
              <a:extLst>
                <a:ext uri="{FF2B5EF4-FFF2-40B4-BE49-F238E27FC236}">
                  <a16:creationId xmlns:a16="http://schemas.microsoft.com/office/drawing/2014/main" id="{9CCD7EF1-2914-59AB-2AD1-E66C79DE487A}"/>
                </a:ext>
              </a:extLst>
            </p:cNvPr>
            <p:cNvSpPr/>
            <p:nvPr/>
          </p:nvSpPr>
          <p:spPr>
            <a:xfrm>
              <a:off x="8484135" y="3541453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7" name="四角形: 角を丸くする 526">
              <a:extLst>
                <a:ext uri="{FF2B5EF4-FFF2-40B4-BE49-F238E27FC236}">
                  <a16:creationId xmlns:a16="http://schemas.microsoft.com/office/drawing/2014/main" id="{57FB6078-478D-770A-0C3D-10D808FF79BA}"/>
                </a:ext>
              </a:extLst>
            </p:cNvPr>
            <p:cNvSpPr/>
            <p:nvPr/>
          </p:nvSpPr>
          <p:spPr>
            <a:xfrm>
              <a:off x="8486750" y="3936344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8" name="四角形: 角を丸くする 527">
              <a:extLst>
                <a:ext uri="{FF2B5EF4-FFF2-40B4-BE49-F238E27FC236}">
                  <a16:creationId xmlns:a16="http://schemas.microsoft.com/office/drawing/2014/main" id="{56488E82-72CC-84BB-69A6-047E3B924FC1}"/>
                </a:ext>
              </a:extLst>
            </p:cNvPr>
            <p:cNvSpPr/>
            <p:nvPr/>
          </p:nvSpPr>
          <p:spPr>
            <a:xfrm>
              <a:off x="8486631" y="4132926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9" name="四角形: 角を丸くする 528">
              <a:extLst>
                <a:ext uri="{FF2B5EF4-FFF2-40B4-BE49-F238E27FC236}">
                  <a16:creationId xmlns:a16="http://schemas.microsoft.com/office/drawing/2014/main" id="{9E7728F7-D316-8888-3E49-BC72ADF407FE}"/>
                </a:ext>
              </a:extLst>
            </p:cNvPr>
            <p:cNvSpPr/>
            <p:nvPr/>
          </p:nvSpPr>
          <p:spPr>
            <a:xfrm>
              <a:off x="8486750" y="4333214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0" name="四角形: 角を丸くする 529">
              <a:extLst>
                <a:ext uri="{FF2B5EF4-FFF2-40B4-BE49-F238E27FC236}">
                  <a16:creationId xmlns:a16="http://schemas.microsoft.com/office/drawing/2014/main" id="{62E59EB3-3E0E-1F10-4927-4BE397F180D3}"/>
                </a:ext>
              </a:extLst>
            </p:cNvPr>
            <p:cNvSpPr/>
            <p:nvPr/>
          </p:nvSpPr>
          <p:spPr>
            <a:xfrm>
              <a:off x="8484135" y="2163789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1" name="四角形: 角を丸くする 530">
              <a:extLst>
                <a:ext uri="{FF2B5EF4-FFF2-40B4-BE49-F238E27FC236}">
                  <a16:creationId xmlns:a16="http://schemas.microsoft.com/office/drawing/2014/main" id="{512FC26D-450A-6C16-F2E7-81C5497F78F6}"/>
                </a:ext>
              </a:extLst>
            </p:cNvPr>
            <p:cNvSpPr/>
            <p:nvPr/>
          </p:nvSpPr>
          <p:spPr>
            <a:xfrm>
              <a:off x="8484016" y="2360371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2" name="四角形: 角を丸くする 531">
              <a:extLst>
                <a:ext uri="{FF2B5EF4-FFF2-40B4-BE49-F238E27FC236}">
                  <a16:creationId xmlns:a16="http://schemas.microsoft.com/office/drawing/2014/main" id="{F7135BDE-B7FD-B130-1377-B01B986ECA5A}"/>
                </a:ext>
              </a:extLst>
            </p:cNvPr>
            <p:cNvSpPr/>
            <p:nvPr/>
          </p:nvSpPr>
          <p:spPr>
            <a:xfrm>
              <a:off x="8484135" y="2560659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4" name="四角形: 角を丸くする 533">
              <a:extLst>
                <a:ext uri="{FF2B5EF4-FFF2-40B4-BE49-F238E27FC236}">
                  <a16:creationId xmlns:a16="http://schemas.microsoft.com/office/drawing/2014/main" id="{B7FC7CA8-539E-023D-123A-64F8515FC7BB}"/>
                </a:ext>
              </a:extLst>
            </p:cNvPr>
            <p:cNvSpPr/>
            <p:nvPr/>
          </p:nvSpPr>
          <p:spPr>
            <a:xfrm>
              <a:off x="8871689" y="2950224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5" name="四角形: 角を丸くする 534">
              <a:extLst>
                <a:ext uri="{FF2B5EF4-FFF2-40B4-BE49-F238E27FC236}">
                  <a16:creationId xmlns:a16="http://schemas.microsoft.com/office/drawing/2014/main" id="{4F9BFC21-EB25-78D4-B538-3356956B7B78}"/>
                </a:ext>
              </a:extLst>
            </p:cNvPr>
            <p:cNvSpPr/>
            <p:nvPr/>
          </p:nvSpPr>
          <p:spPr>
            <a:xfrm>
              <a:off x="8871570" y="3146806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6" name="四角形: 角を丸くする 535">
              <a:extLst>
                <a:ext uri="{FF2B5EF4-FFF2-40B4-BE49-F238E27FC236}">
                  <a16:creationId xmlns:a16="http://schemas.microsoft.com/office/drawing/2014/main" id="{FBF7C74A-C833-187C-B925-4E12E839405C}"/>
                </a:ext>
              </a:extLst>
            </p:cNvPr>
            <p:cNvSpPr/>
            <p:nvPr/>
          </p:nvSpPr>
          <p:spPr>
            <a:xfrm>
              <a:off x="8871689" y="3347094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7" name="四角形: 角を丸くする 536">
              <a:extLst>
                <a:ext uri="{FF2B5EF4-FFF2-40B4-BE49-F238E27FC236}">
                  <a16:creationId xmlns:a16="http://schemas.microsoft.com/office/drawing/2014/main" id="{35584C33-F584-287A-8E1B-BDFC440EA524}"/>
                </a:ext>
              </a:extLst>
            </p:cNvPr>
            <p:cNvSpPr/>
            <p:nvPr/>
          </p:nvSpPr>
          <p:spPr>
            <a:xfrm>
              <a:off x="8871570" y="3543676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9" name="四角形: 角を丸くする 538">
              <a:extLst>
                <a:ext uri="{FF2B5EF4-FFF2-40B4-BE49-F238E27FC236}">
                  <a16:creationId xmlns:a16="http://schemas.microsoft.com/office/drawing/2014/main" id="{9E396A8E-7622-493E-CFE2-5B58C4FE3CB6}"/>
                </a:ext>
              </a:extLst>
            </p:cNvPr>
            <p:cNvSpPr/>
            <p:nvPr/>
          </p:nvSpPr>
          <p:spPr>
            <a:xfrm>
              <a:off x="8874185" y="3938567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0" name="四角形: 角を丸くする 539">
              <a:extLst>
                <a:ext uri="{FF2B5EF4-FFF2-40B4-BE49-F238E27FC236}">
                  <a16:creationId xmlns:a16="http://schemas.microsoft.com/office/drawing/2014/main" id="{D565E292-05BE-1923-89DB-8B85F09D3305}"/>
                </a:ext>
              </a:extLst>
            </p:cNvPr>
            <p:cNvSpPr/>
            <p:nvPr/>
          </p:nvSpPr>
          <p:spPr>
            <a:xfrm>
              <a:off x="8874066" y="4135149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1" name="四角形: 角を丸くする 540">
              <a:extLst>
                <a:ext uri="{FF2B5EF4-FFF2-40B4-BE49-F238E27FC236}">
                  <a16:creationId xmlns:a16="http://schemas.microsoft.com/office/drawing/2014/main" id="{E91FF565-E8AE-8D8A-E8C9-64B0D0CB600F}"/>
                </a:ext>
              </a:extLst>
            </p:cNvPr>
            <p:cNvSpPr/>
            <p:nvPr/>
          </p:nvSpPr>
          <p:spPr>
            <a:xfrm>
              <a:off x="8874185" y="4335437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2" name="四角形: 角を丸くする 541">
              <a:extLst>
                <a:ext uri="{FF2B5EF4-FFF2-40B4-BE49-F238E27FC236}">
                  <a16:creationId xmlns:a16="http://schemas.microsoft.com/office/drawing/2014/main" id="{BEC874E7-1EAB-4042-3508-185296B8C99F}"/>
                </a:ext>
              </a:extLst>
            </p:cNvPr>
            <p:cNvSpPr/>
            <p:nvPr/>
          </p:nvSpPr>
          <p:spPr>
            <a:xfrm>
              <a:off x="8871570" y="2166012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3" name="四角形: 角を丸くする 542">
              <a:extLst>
                <a:ext uri="{FF2B5EF4-FFF2-40B4-BE49-F238E27FC236}">
                  <a16:creationId xmlns:a16="http://schemas.microsoft.com/office/drawing/2014/main" id="{7E2556CF-8061-64D6-2E4D-FB5986D9F78C}"/>
                </a:ext>
              </a:extLst>
            </p:cNvPr>
            <p:cNvSpPr/>
            <p:nvPr/>
          </p:nvSpPr>
          <p:spPr>
            <a:xfrm>
              <a:off x="8871451" y="2362594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4" name="四角形: 角を丸くする 543">
              <a:extLst>
                <a:ext uri="{FF2B5EF4-FFF2-40B4-BE49-F238E27FC236}">
                  <a16:creationId xmlns:a16="http://schemas.microsoft.com/office/drawing/2014/main" id="{E7248F30-2C0B-E173-98FC-CA81532D5499}"/>
                </a:ext>
              </a:extLst>
            </p:cNvPr>
            <p:cNvSpPr/>
            <p:nvPr/>
          </p:nvSpPr>
          <p:spPr>
            <a:xfrm>
              <a:off x="8871570" y="2562882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6" name="四角形: 角を丸くする 545">
              <a:extLst>
                <a:ext uri="{FF2B5EF4-FFF2-40B4-BE49-F238E27FC236}">
                  <a16:creationId xmlns:a16="http://schemas.microsoft.com/office/drawing/2014/main" id="{53785690-F65D-D47C-49BB-769E4C2D0359}"/>
                </a:ext>
              </a:extLst>
            </p:cNvPr>
            <p:cNvSpPr/>
            <p:nvPr/>
          </p:nvSpPr>
          <p:spPr>
            <a:xfrm>
              <a:off x="9257004" y="2952632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7" name="四角形: 角を丸くする 546">
              <a:extLst>
                <a:ext uri="{FF2B5EF4-FFF2-40B4-BE49-F238E27FC236}">
                  <a16:creationId xmlns:a16="http://schemas.microsoft.com/office/drawing/2014/main" id="{4F27CBEE-E52F-B92A-096C-622DAD624D23}"/>
                </a:ext>
              </a:extLst>
            </p:cNvPr>
            <p:cNvSpPr/>
            <p:nvPr/>
          </p:nvSpPr>
          <p:spPr>
            <a:xfrm>
              <a:off x="9256885" y="3149214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8" name="四角形: 角を丸くする 547">
              <a:extLst>
                <a:ext uri="{FF2B5EF4-FFF2-40B4-BE49-F238E27FC236}">
                  <a16:creationId xmlns:a16="http://schemas.microsoft.com/office/drawing/2014/main" id="{5CAA80E6-4659-8710-50C7-15688092302A}"/>
                </a:ext>
              </a:extLst>
            </p:cNvPr>
            <p:cNvSpPr/>
            <p:nvPr/>
          </p:nvSpPr>
          <p:spPr>
            <a:xfrm>
              <a:off x="9257004" y="3349502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9" name="四角形: 角を丸くする 548">
              <a:extLst>
                <a:ext uri="{FF2B5EF4-FFF2-40B4-BE49-F238E27FC236}">
                  <a16:creationId xmlns:a16="http://schemas.microsoft.com/office/drawing/2014/main" id="{56A5A399-5DD2-FECA-B778-7F72872FC567}"/>
                </a:ext>
              </a:extLst>
            </p:cNvPr>
            <p:cNvSpPr/>
            <p:nvPr/>
          </p:nvSpPr>
          <p:spPr>
            <a:xfrm>
              <a:off x="9256885" y="3546084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1" name="四角形: 角を丸くする 550">
              <a:extLst>
                <a:ext uri="{FF2B5EF4-FFF2-40B4-BE49-F238E27FC236}">
                  <a16:creationId xmlns:a16="http://schemas.microsoft.com/office/drawing/2014/main" id="{C51B0635-7878-E958-BA1B-1F3F4107B934}"/>
                </a:ext>
              </a:extLst>
            </p:cNvPr>
            <p:cNvSpPr/>
            <p:nvPr/>
          </p:nvSpPr>
          <p:spPr>
            <a:xfrm>
              <a:off x="9259500" y="3940975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2" name="四角形: 角を丸くする 551">
              <a:extLst>
                <a:ext uri="{FF2B5EF4-FFF2-40B4-BE49-F238E27FC236}">
                  <a16:creationId xmlns:a16="http://schemas.microsoft.com/office/drawing/2014/main" id="{D554CF77-2CF1-8AB6-63ED-85480EA2793B}"/>
                </a:ext>
              </a:extLst>
            </p:cNvPr>
            <p:cNvSpPr/>
            <p:nvPr/>
          </p:nvSpPr>
          <p:spPr>
            <a:xfrm>
              <a:off x="9259381" y="4137557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3" name="四角形: 角を丸くする 552">
              <a:extLst>
                <a:ext uri="{FF2B5EF4-FFF2-40B4-BE49-F238E27FC236}">
                  <a16:creationId xmlns:a16="http://schemas.microsoft.com/office/drawing/2014/main" id="{82E1E7BA-F470-530B-9806-88184195E60D}"/>
                </a:ext>
              </a:extLst>
            </p:cNvPr>
            <p:cNvSpPr/>
            <p:nvPr/>
          </p:nvSpPr>
          <p:spPr>
            <a:xfrm>
              <a:off x="9259500" y="4337845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4" name="四角形: 角を丸くする 553">
              <a:extLst>
                <a:ext uri="{FF2B5EF4-FFF2-40B4-BE49-F238E27FC236}">
                  <a16:creationId xmlns:a16="http://schemas.microsoft.com/office/drawing/2014/main" id="{DA9702A0-EA22-84DE-2881-E4B50D6E7235}"/>
                </a:ext>
              </a:extLst>
            </p:cNvPr>
            <p:cNvSpPr/>
            <p:nvPr/>
          </p:nvSpPr>
          <p:spPr>
            <a:xfrm>
              <a:off x="9256885" y="2168420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5" name="四角形: 角を丸くする 554">
              <a:extLst>
                <a:ext uri="{FF2B5EF4-FFF2-40B4-BE49-F238E27FC236}">
                  <a16:creationId xmlns:a16="http://schemas.microsoft.com/office/drawing/2014/main" id="{FEA950BE-53AE-8D37-466B-46DD8E832237}"/>
                </a:ext>
              </a:extLst>
            </p:cNvPr>
            <p:cNvSpPr/>
            <p:nvPr/>
          </p:nvSpPr>
          <p:spPr>
            <a:xfrm>
              <a:off x="9256766" y="2365002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6" name="四角形: 角を丸くする 555">
              <a:extLst>
                <a:ext uri="{FF2B5EF4-FFF2-40B4-BE49-F238E27FC236}">
                  <a16:creationId xmlns:a16="http://schemas.microsoft.com/office/drawing/2014/main" id="{1F0D6C44-C40E-CD56-E2B5-FB3FCBD592C2}"/>
                </a:ext>
              </a:extLst>
            </p:cNvPr>
            <p:cNvSpPr/>
            <p:nvPr/>
          </p:nvSpPr>
          <p:spPr>
            <a:xfrm>
              <a:off x="9256885" y="2565290"/>
              <a:ext cx="194400" cy="194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6" name="グループ化 5">
              <a:extLst>
                <a:ext uri="{FF2B5EF4-FFF2-40B4-BE49-F238E27FC236}">
                  <a16:creationId xmlns:a16="http://schemas.microsoft.com/office/drawing/2014/main" id="{510B82DE-E7B0-7FCD-431C-56DAC150EF66}"/>
                </a:ext>
              </a:extLst>
            </p:cNvPr>
            <p:cNvGrpSpPr/>
            <p:nvPr/>
          </p:nvGrpSpPr>
          <p:grpSpPr>
            <a:xfrm>
              <a:off x="9638224" y="2168273"/>
              <a:ext cx="197134" cy="2363825"/>
              <a:chOff x="9638224" y="2168273"/>
              <a:chExt cx="197134" cy="2363825"/>
            </a:xfrm>
          </p:grpSpPr>
          <p:sp>
            <p:nvSpPr>
              <p:cNvPr id="558" name="四角形: 角を丸くする 557">
                <a:extLst>
                  <a:ext uri="{FF2B5EF4-FFF2-40B4-BE49-F238E27FC236}">
                    <a16:creationId xmlns:a16="http://schemas.microsoft.com/office/drawing/2014/main" id="{4F7ABC71-676B-A761-A5CB-4ED390ACD8C8}"/>
                  </a:ext>
                </a:extLst>
              </p:cNvPr>
              <p:cNvSpPr/>
              <p:nvPr/>
            </p:nvSpPr>
            <p:spPr>
              <a:xfrm>
                <a:off x="9638462" y="2952485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59" name="四角形: 角を丸くする 558">
                <a:extLst>
                  <a:ext uri="{FF2B5EF4-FFF2-40B4-BE49-F238E27FC236}">
                    <a16:creationId xmlns:a16="http://schemas.microsoft.com/office/drawing/2014/main" id="{695685BB-C737-D021-CF61-1B4BA2DF8106}"/>
                  </a:ext>
                </a:extLst>
              </p:cNvPr>
              <p:cNvSpPr/>
              <p:nvPr/>
            </p:nvSpPr>
            <p:spPr>
              <a:xfrm>
                <a:off x="9638343" y="3149067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60" name="四角形: 角を丸くする 559">
                <a:extLst>
                  <a:ext uri="{FF2B5EF4-FFF2-40B4-BE49-F238E27FC236}">
                    <a16:creationId xmlns:a16="http://schemas.microsoft.com/office/drawing/2014/main" id="{C2A37E0F-0A20-1B64-8232-B368BF2EA546}"/>
                  </a:ext>
                </a:extLst>
              </p:cNvPr>
              <p:cNvSpPr/>
              <p:nvPr/>
            </p:nvSpPr>
            <p:spPr>
              <a:xfrm>
                <a:off x="9638462" y="3349355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61" name="四角形: 角を丸くする 560">
                <a:extLst>
                  <a:ext uri="{FF2B5EF4-FFF2-40B4-BE49-F238E27FC236}">
                    <a16:creationId xmlns:a16="http://schemas.microsoft.com/office/drawing/2014/main" id="{F5500F3C-3C4E-2DBB-D663-4C6AC22D339C}"/>
                  </a:ext>
                </a:extLst>
              </p:cNvPr>
              <p:cNvSpPr/>
              <p:nvPr/>
            </p:nvSpPr>
            <p:spPr>
              <a:xfrm>
                <a:off x="9638343" y="3545937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63" name="四角形: 角を丸くする 562">
                <a:extLst>
                  <a:ext uri="{FF2B5EF4-FFF2-40B4-BE49-F238E27FC236}">
                    <a16:creationId xmlns:a16="http://schemas.microsoft.com/office/drawing/2014/main" id="{D082B271-2F0E-8F89-A419-205212639896}"/>
                  </a:ext>
                </a:extLst>
              </p:cNvPr>
              <p:cNvSpPr/>
              <p:nvPr/>
            </p:nvSpPr>
            <p:spPr>
              <a:xfrm>
                <a:off x="9640958" y="3940828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64" name="四角形: 角を丸くする 563">
                <a:extLst>
                  <a:ext uri="{FF2B5EF4-FFF2-40B4-BE49-F238E27FC236}">
                    <a16:creationId xmlns:a16="http://schemas.microsoft.com/office/drawing/2014/main" id="{34A1C435-7D08-5BB8-B44E-F09D7C03C4E2}"/>
                  </a:ext>
                </a:extLst>
              </p:cNvPr>
              <p:cNvSpPr/>
              <p:nvPr/>
            </p:nvSpPr>
            <p:spPr>
              <a:xfrm>
                <a:off x="9640839" y="4137410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65" name="四角形: 角を丸くする 564">
                <a:extLst>
                  <a:ext uri="{FF2B5EF4-FFF2-40B4-BE49-F238E27FC236}">
                    <a16:creationId xmlns:a16="http://schemas.microsoft.com/office/drawing/2014/main" id="{5E49EF53-6DD1-23EF-D950-8D74C02E86F1}"/>
                  </a:ext>
                </a:extLst>
              </p:cNvPr>
              <p:cNvSpPr/>
              <p:nvPr/>
            </p:nvSpPr>
            <p:spPr>
              <a:xfrm>
                <a:off x="9640958" y="4337698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66" name="四角形: 角を丸くする 565">
                <a:extLst>
                  <a:ext uri="{FF2B5EF4-FFF2-40B4-BE49-F238E27FC236}">
                    <a16:creationId xmlns:a16="http://schemas.microsoft.com/office/drawing/2014/main" id="{E501D2B1-FE51-7F76-DAE8-4F5D2493E2C5}"/>
                  </a:ext>
                </a:extLst>
              </p:cNvPr>
              <p:cNvSpPr/>
              <p:nvPr/>
            </p:nvSpPr>
            <p:spPr>
              <a:xfrm>
                <a:off x="9638343" y="2168273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67" name="四角形: 角を丸くする 566">
                <a:extLst>
                  <a:ext uri="{FF2B5EF4-FFF2-40B4-BE49-F238E27FC236}">
                    <a16:creationId xmlns:a16="http://schemas.microsoft.com/office/drawing/2014/main" id="{31A62D3C-6844-DAE3-0781-B967A32980CA}"/>
                  </a:ext>
                </a:extLst>
              </p:cNvPr>
              <p:cNvSpPr/>
              <p:nvPr/>
            </p:nvSpPr>
            <p:spPr>
              <a:xfrm>
                <a:off x="9638224" y="2364855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68" name="四角形: 角を丸くする 567">
                <a:extLst>
                  <a:ext uri="{FF2B5EF4-FFF2-40B4-BE49-F238E27FC236}">
                    <a16:creationId xmlns:a16="http://schemas.microsoft.com/office/drawing/2014/main" id="{35B7B3A8-BFA6-6F43-F29C-578D0D2DC983}"/>
                  </a:ext>
                </a:extLst>
              </p:cNvPr>
              <p:cNvSpPr/>
              <p:nvPr/>
            </p:nvSpPr>
            <p:spPr>
              <a:xfrm>
                <a:off x="9638343" y="2565143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6" name="グループ化 55">
              <a:extLst>
                <a:ext uri="{FF2B5EF4-FFF2-40B4-BE49-F238E27FC236}">
                  <a16:creationId xmlns:a16="http://schemas.microsoft.com/office/drawing/2014/main" id="{68973751-8527-25A3-4338-F0C60A93E6A8}"/>
                </a:ext>
              </a:extLst>
            </p:cNvPr>
            <p:cNvGrpSpPr/>
            <p:nvPr/>
          </p:nvGrpSpPr>
          <p:grpSpPr>
            <a:xfrm>
              <a:off x="10020218" y="2169396"/>
              <a:ext cx="197134" cy="2363825"/>
              <a:chOff x="9638224" y="2168273"/>
              <a:chExt cx="197134" cy="2363825"/>
            </a:xfrm>
          </p:grpSpPr>
          <p:sp>
            <p:nvSpPr>
              <p:cNvPr id="92" name="四角形: 角を丸くする 91">
                <a:extLst>
                  <a:ext uri="{FF2B5EF4-FFF2-40B4-BE49-F238E27FC236}">
                    <a16:creationId xmlns:a16="http://schemas.microsoft.com/office/drawing/2014/main" id="{69049B59-6A40-B780-8B06-34E3258363F3}"/>
                  </a:ext>
                </a:extLst>
              </p:cNvPr>
              <p:cNvSpPr/>
              <p:nvPr/>
            </p:nvSpPr>
            <p:spPr>
              <a:xfrm>
                <a:off x="9638462" y="2952485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3" name="四角形: 角を丸くする 92">
                <a:extLst>
                  <a:ext uri="{FF2B5EF4-FFF2-40B4-BE49-F238E27FC236}">
                    <a16:creationId xmlns:a16="http://schemas.microsoft.com/office/drawing/2014/main" id="{AFA8163E-0CCB-DBA7-96A7-46F6EA80BBD3}"/>
                  </a:ext>
                </a:extLst>
              </p:cNvPr>
              <p:cNvSpPr/>
              <p:nvPr/>
            </p:nvSpPr>
            <p:spPr>
              <a:xfrm>
                <a:off x="9638343" y="3149067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7" name="四角形: 角を丸くする 96">
                <a:extLst>
                  <a:ext uri="{FF2B5EF4-FFF2-40B4-BE49-F238E27FC236}">
                    <a16:creationId xmlns:a16="http://schemas.microsoft.com/office/drawing/2014/main" id="{923F1D81-7DE2-5073-70B1-4743D6D4BC11}"/>
                  </a:ext>
                </a:extLst>
              </p:cNvPr>
              <p:cNvSpPr/>
              <p:nvPr/>
            </p:nvSpPr>
            <p:spPr>
              <a:xfrm>
                <a:off x="9638462" y="3349355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8" name="四角形: 角を丸くする 97">
                <a:extLst>
                  <a:ext uri="{FF2B5EF4-FFF2-40B4-BE49-F238E27FC236}">
                    <a16:creationId xmlns:a16="http://schemas.microsoft.com/office/drawing/2014/main" id="{18EB99E4-9CD5-25F9-84EB-29BC7F0ABED5}"/>
                  </a:ext>
                </a:extLst>
              </p:cNvPr>
              <p:cNvSpPr/>
              <p:nvPr/>
            </p:nvSpPr>
            <p:spPr>
              <a:xfrm>
                <a:off x="9638343" y="3545937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9" name="四角形: 角を丸くする 98">
                <a:extLst>
                  <a:ext uri="{FF2B5EF4-FFF2-40B4-BE49-F238E27FC236}">
                    <a16:creationId xmlns:a16="http://schemas.microsoft.com/office/drawing/2014/main" id="{EBCC6AF0-9C5C-A973-B8E3-71300E6E1DC6}"/>
                  </a:ext>
                </a:extLst>
              </p:cNvPr>
              <p:cNvSpPr/>
              <p:nvPr/>
            </p:nvSpPr>
            <p:spPr>
              <a:xfrm>
                <a:off x="9640958" y="3940828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0" name="四角形: 角を丸くする 99">
                <a:extLst>
                  <a:ext uri="{FF2B5EF4-FFF2-40B4-BE49-F238E27FC236}">
                    <a16:creationId xmlns:a16="http://schemas.microsoft.com/office/drawing/2014/main" id="{7DC74D0F-39B5-C8D8-98AF-EA0F323B4EB4}"/>
                  </a:ext>
                </a:extLst>
              </p:cNvPr>
              <p:cNvSpPr/>
              <p:nvPr/>
            </p:nvSpPr>
            <p:spPr>
              <a:xfrm>
                <a:off x="9640839" y="4137410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1" name="四角形: 角を丸くする 100">
                <a:extLst>
                  <a:ext uri="{FF2B5EF4-FFF2-40B4-BE49-F238E27FC236}">
                    <a16:creationId xmlns:a16="http://schemas.microsoft.com/office/drawing/2014/main" id="{316C05EE-30CE-C8C3-97FD-7BE9E1C9FD01}"/>
                  </a:ext>
                </a:extLst>
              </p:cNvPr>
              <p:cNvSpPr/>
              <p:nvPr/>
            </p:nvSpPr>
            <p:spPr>
              <a:xfrm>
                <a:off x="9640958" y="4337698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2" name="四角形: 角を丸くする 101">
                <a:extLst>
                  <a:ext uri="{FF2B5EF4-FFF2-40B4-BE49-F238E27FC236}">
                    <a16:creationId xmlns:a16="http://schemas.microsoft.com/office/drawing/2014/main" id="{E388268C-4E88-8F92-C902-A380A7CD6F1B}"/>
                  </a:ext>
                </a:extLst>
              </p:cNvPr>
              <p:cNvSpPr/>
              <p:nvPr/>
            </p:nvSpPr>
            <p:spPr>
              <a:xfrm>
                <a:off x="9638343" y="2168273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" name="四角形: 角を丸くする 102">
                <a:extLst>
                  <a:ext uri="{FF2B5EF4-FFF2-40B4-BE49-F238E27FC236}">
                    <a16:creationId xmlns:a16="http://schemas.microsoft.com/office/drawing/2014/main" id="{57CEC6DD-EE5B-368F-EC68-938EB16A760F}"/>
                  </a:ext>
                </a:extLst>
              </p:cNvPr>
              <p:cNvSpPr/>
              <p:nvPr/>
            </p:nvSpPr>
            <p:spPr>
              <a:xfrm>
                <a:off x="9638224" y="2364855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4" name="四角形: 角を丸くする 103">
                <a:extLst>
                  <a:ext uri="{FF2B5EF4-FFF2-40B4-BE49-F238E27FC236}">
                    <a16:creationId xmlns:a16="http://schemas.microsoft.com/office/drawing/2014/main" id="{B73E431C-7849-DC2D-5D0A-7C306E679F61}"/>
                  </a:ext>
                </a:extLst>
              </p:cNvPr>
              <p:cNvSpPr/>
              <p:nvPr/>
            </p:nvSpPr>
            <p:spPr>
              <a:xfrm>
                <a:off x="9638343" y="2565143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05" name="グループ化 104">
              <a:extLst>
                <a:ext uri="{FF2B5EF4-FFF2-40B4-BE49-F238E27FC236}">
                  <a16:creationId xmlns:a16="http://schemas.microsoft.com/office/drawing/2014/main" id="{5D2706BC-4290-33E1-2767-E2B7F1AC128A}"/>
                </a:ext>
              </a:extLst>
            </p:cNvPr>
            <p:cNvGrpSpPr/>
            <p:nvPr/>
          </p:nvGrpSpPr>
          <p:grpSpPr>
            <a:xfrm>
              <a:off x="10399356" y="2169396"/>
              <a:ext cx="197134" cy="2363825"/>
              <a:chOff x="9638224" y="2168273"/>
              <a:chExt cx="197134" cy="2363825"/>
            </a:xfrm>
          </p:grpSpPr>
          <p:sp>
            <p:nvSpPr>
              <p:cNvPr id="108" name="四角形: 角を丸くする 107">
                <a:extLst>
                  <a:ext uri="{FF2B5EF4-FFF2-40B4-BE49-F238E27FC236}">
                    <a16:creationId xmlns:a16="http://schemas.microsoft.com/office/drawing/2014/main" id="{40BC5F1C-1722-0F49-56AD-BD63677C6E7A}"/>
                  </a:ext>
                </a:extLst>
              </p:cNvPr>
              <p:cNvSpPr/>
              <p:nvPr/>
            </p:nvSpPr>
            <p:spPr>
              <a:xfrm>
                <a:off x="9638462" y="2952485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9" name="四角形: 角を丸くする 108">
                <a:extLst>
                  <a:ext uri="{FF2B5EF4-FFF2-40B4-BE49-F238E27FC236}">
                    <a16:creationId xmlns:a16="http://schemas.microsoft.com/office/drawing/2014/main" id="{E3E399F5-9D5D-DFD8-BBDF-463FFF1A549D}"/>
                  </a:ext>
                </a:extLst>
              </p:cNvPr>
              <p:cNvSpPr/>
              <p:nvPr/>
            </p:nvSpPr>
            <p:spPr>
              <a:xfrm>
                <a:off x="9638343" y="3149067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0" name="四角形: 角を丸くする 109">
                <a:extLst>
                  <a:ext uri="{FF2B5EF4-FFF2-40B4-BE49-F238E27FC236}">
                    <a16:creationId xmlns:a16="http://schemas.microsoft.com/office/drawing/2014/main" id="{0D24FF40-ED5F-9ED8-B541-95933CE02374}"/>
                  </a:ext>
                </a:extLst>
              </p:cNvPr>
              <p:cNvSpPr/>
              <p:nvPr/>
            </p:nvSpPr>
            <p:spPr>
              <a:xfrm>
                <a:off x="9638462" y="3349355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1" name="四角形: 角を丸くする 110">
                <a:extLst>
                  <a:ext uri="{FF2B5EF4-FFF2-40B4-BE49-F238E27FC236}">
                    <a16:creationId xmlns:a16="http://schemas.microsoft.com/office/drawing/2014/main" id="{38840B8F-C9DE-2D81-88D9-C0BF7BA3B0E5}"/>
                  </a:ext>
                </a:extLst>
              </p:cNvPr>
              <p:cNvSpPr/>
              <p:nvPr/>
            </p:nvSpPr>
            <p:spPr>
              <a:xfrm>
                <a:off x="9638343" y="3545937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8" name="四角形: 角を丸くする 117">
                <a:extLst>
                  <a:ext uri="{FF2B5EF4-FFF2-40B4-BE49-F238E27FC236}">
                    <a16:creationId xmlns:a16="http://schemas.microsoft.com/office/drawing/2014/main" id="{C50A4100-6C43-16A0-06D2-6CFC68163BE9}"/>
                  </a:ext>
                </a:extLst>
              </p:cNvPr>
              <p:cNvSpPr/>
              <p:nvPr/>
            </p:nvSpPr>
            <p:spPr>
              <a:xfrm>
                <a:off x="9640958" y="3940828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0" name="四角形: 角を丸くする 119">
                <a:extLst>
                  <a:ext uri="{FF2B5EF4-FFF2-40B4-BE49-F238E27FC236}">
                    <a16:creationId xmlns:a16="http://schemas.microsoft.com/office/drawing/2014/main" id="{EA7AFF78-D988-3A1C-D203-2FC72F542CA9}"/>
                  </a:ext>
                </a:extLst>
              </p:cNvPr>
              <p:cNvSpPr/>
              <p:nvPr/>
            </p:nvSpPr>
            <p:spPr>
              <a:xfrm>
                <a:off x="9640839" y="4137410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1" name="四角形: 角を丸くする 120">
                <a:extLst>
                  <a:ext uri="{FF2B5EF4-FFF2-40B4-BE49-F238E27FC236}">
                    <a16:creationId xmlns:a16="http://schemas.microsoft.com/office/drawing/2014/main" id="{32B902CC-D361-DBBA-144E-D247DA711988}"/>
                  </a:ext>
                </a:extLst>
              </p:cNvPr>
              <p:cNvSpPr/>
              <p:nvPr/>
            </p:nvSpPr>
            <p:spPr>
              <a:xfrm>
                <a:off x="9640958" y="4337698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3" name="四角形: 角を丸くする 122">
                <a:extLst>
                  <a:ext uri="{FF2B5EF4-FFF2-40B4-BE49-F238E27FC236}">
                    <a16:creationId xmlns:a16="http://schemas.microsoft.com/office/drawing/2014/main" id="{CF634B7F-1017-7A86-A121-237B329F8655}"/>
                  </a:ext>
                </a:extLst>
              </p:cNvPr>
              <p:cNvSpPr/>
              <p:nvPr/>
            </p:nvSpPr>
            <p:spPr>
              <a:xfrm>
                <a:off x="9638343" y="2168273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4" name="四角形: 角を丸くする 123">
                <a:extLst>
                  <a:ext uri="{FF2B5EF4-FFF2-40B4-BE49-F238E27FC236}">
                    <a16:creationId xmlns:a16="http://schemas.microsoft.com/office/drawing/2014/main" id="{D366A00F-5957-33A0-92C6-7FBAFB1B2B43}"/>
                  </a:ext>
                </a:extLst>
              </p:cNvPr>
              <p:cNvSpPr/>
              <p:nvPr/>
            </p:nvSpPr>
            <p:spPr>
              <a:xfrm>
                <a:off x="9638224" y="2364855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5" name="四角形: 角を丸くする 124">
                <a:extLst>
                  <a:ext uri="{FF2B5EF4-FFF2-40B4-BE49-F238E27FC236}">
                    <a16:creationId xmlns:a16="http://schemas.microsoft.com/office/drawing/2014/main" id="{D3962935-7893-A0EF-43AB-D571DAD2B245}"/>
                  </a:ext>
                </a:extLst>
              </p:cNvPr>
              <p:cNvSpPr/>
              <p:nvPr/>
            </p:nvSpPr>
            <p:spPr>
              <a:xfrm>
                <a:off x="9638343" y="2565143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03" name="グループ化 202">
              <a:extLst>
                <a:ext uri="{FF2B5EF4-FFF2-40B4-BE49-F238E27FC236}">
                  <a16:creationId xmlns:a16="http://schemas.microsoft.com/office/drawing/2014/main" id="{F4AFAB1F-3335-CE06-12FC-C9E75E776272}"/>
                </a:ext>
              </a:extLst>
            </p:cNvPr>
            <p:cNvGrpSpPr/>
            <p:nvPr/>
          </p:nvGrpSpPr>
          <p:grpSpPr>
            <a:xfrm>
              <a:off x="10785846" y="2169993"/>
              <a:ext cx="197134" cy="2363825"/>
              <a:chOff x="9638224" y="2168273"/>
              <a:chExt cx="197134" cy="2363825"/>
            </a:xfrm>
          </p:grpSpPr>
          <p:sp>
            <p:nvSpPr>
              <p:cNvPr id="204" name="四角形: 角を丸くする 203">
                <a:extLst>
                  <a:ext uri="{FF2B5EF4-FFF2-40B4-BE49-F238E27FC236}">
                    <a16:creationId xmlns:a16="http://schemas.microsoft.com/office/drawing/2014/main" id="{FF548DA6-52B0-46E3-CCC4-80CF48CB80F5}"/>
                  </a:ext>
                </a:extLst>
              </p:cNvPr>
              <p:cNvSpPr/>
              <p:nvPr/>
            </p:nvSpPr>
            <p:spPr>
              <a:xfrm>
                <a:off x="9638462" y="2952485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5" name="四角形: 角を丸くする 204">
                <a:extLst>
                  <a:ext uri="{FF2B5EF4-FFF2-40B4-BE49-F238E27FC236}">
                    <a16:creationId xmlns:a16="http://schemas.microsoft.com/office/drawing/2014/main" id="{FFA31537-0FD9-3D39-321C-BA8511BE25A7}"/>
                  </a:ext>
                </a:extLst>
              </p:cNvPr>
              <p:cNvSpPr/>
              <p:nvPr/>
            </p:nvSpPr>
            <p:spPr>
              <a:xfrm>
                <a:off x="9638343" y="3149067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6" name="四角形: 角を丸くする 205">
                <a:extLst>
                  <a:ext uri="{FF2B5EF4-FFF2-40B4-BE49-F238E27FC236}">
                    <a16:creationId xmlns:a16="http://schemas.microsoft.com/office/drawing/2014/main" id="{EA9F9810-12A0-6248-2C4C-BF9E4546D0EB}"/>
                  </a:ext>
                </a:extLst>
              </p:cNvPr>
              <p:cNvSpPr/>
              <p:nvPr/>
            </p:nvSpPr>
            <p:spPr>
              <a:xfrm>
                <a:off x="9638462" y="3349355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7" name="四角形: 角を丸くする 206">
                <a:extLst>
                  <a:ext uri="{FF2B5EF4-FFF2-40B4-BE49-F238E27FC236}">
                    <a16:creationId xmlns:a16="http://schemas.microsoft.com/office/drawing/2014/main" id="{C77531CD-B6D7-AFBC-E842-F9BCE42331B8}"/>
                  </a:ext>
                </a:extLst>
              </p:cNvPr>
              <p:cNvSpPr/>
              <p:nvPr/>
            </p:nvSpPr>
            <p:spPr>
              <a:xfrm>
                <a:off x="9638343" y="3545937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8" name="四角形: 角を丸くする 207">
                <a:extLst>
                  <a:ext uri="{FF2B5EF4-FFF2-40B4-BE49-F238E27FC236}">
                    <a16:creationId xmlns:a16="http://schemas.microsoft.com/office/drawing/2014/main" id="{D7EB339B-3EF0-EE00-9919-6973D7E5CD48}"/>
                  </a:ext>
                </a:extLst>
              </p:cNvPr>
              <p:cNvSpPr/>
              <p:nvPr/>
            </p:nvSpPr>
            <p:spPr>
              <a:xfrm>
                <a:off x="9640958" y="3940828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9" name="四角形: 角を丸くする 208">
                <a:extLst>
                  <a:ext uri="{FF2B5EF4-FFF2-40B4-BE49-F238E27FC236}">
                    <a16:creationId xmlns:a16="http://schemas.microsoft.com/office/drawing/2014/main" id="{10D02A6D-3E65-44E6-E7BD-D6EB029EF182}"/>
                  </a:ext>
                </a:extLst>
              </p:cNvPr>
              <p:cNvSpPr/>
              <p:nvPr/>
            </p:nvSpPr>
            <p:spPr>
              <a:xfrm>
                <a:off x="9640839" y="4137410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0" name="四角形: 角を丸くする 209">
                <a:extLst>
                  <a:ext uri="{FF2B5EF4-FFF2-40B4-BE49-F238E27FC236}">
                    <a16:creationId xmlns:a16="http://schemas.microsoft.com/office/drawing/2014/main" id="{3AAF6AB1-F87A-9B3C-F2A2-3BB6528F3489}"/>
                  </a:ext>
                </a:extLst>
              </p:cNvPr>
              <p:cNvSpPr/>
              <p:nvPr/>
            </p:nvSpPr>
            <p:spPr>
              <a:xfrm>
                <a:off x="9640958" y="4337698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1" name="四角形: 角を丸くする 210">
                <a:extLst>
                  <a:ext uri="{FF2B5EF4-FFF2-40B4-BE49-F238E27FC236}">
                    <a16:creationId xmlns:a16="http://schemas.microsoft.com/office/drawing/2014/main" id="{39F8AA97-3662-EA04-C942-7154DCE0F9C6}"/>
                  </a:ext>
                </a:extLst>
              </p:cNvPr>
              <p:cNvSpPr/>
              <p:nvPr/>
            </p:nvSpPr>
            <p:spPr>
              <a:xfrm>
                <a:off x="9638343" y="2168273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2" name="四角形: 角を丸くする 211">
                <a:extLst>
                  <a:ext uri="{FF2B5EF4-FFF2-40B4-BE49-F238E27FC236}">
                    <a16:creationId xmlns:a16="http://schemas.microsoft.com/office/drawing/2014/main" id="{02862C5A-1995-84C1-C1A5-71BA09F388C9}"/>
                  </a:ext>
                </a:extLst>
              </p:cNvPr>
              <p:cNvSpPr/>
              <p:nvPr/>
            </p:nvSpPr>
            <p:spPr>
              <a:xfrm>
                <a:off x="9638224" y="2364855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3" name="四角形: 角を丸くする 212">
                <a:extLst>
                  <a:ext uri="{FF2B5EF4-FFF2-40B4-BE49-F238E27FC236}">
                    <a16:creationId xmlns:a16="http://schemas.microsoft.com/office/drawing/2014/main" id="{AEF54074-2C5D-6F54-819C-503769036002}"/>
                  </a:ext>
                </a:extLst>
              </p:cNvPr>
              <p:cNvSpPr/>
              <p:nvPr/>
            </p:nvSpPr>
            <p:spPr>
              <a:xfrm>
                <a:off x="9638343" y="2565143"/>
                <a:ext cx="194400" cy="1944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22387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6A34CB04-C93B-1747-794C-F76C58206B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3163" y="480147"/>
            <a:ext cx="10215450" cy="415780"/>
          </a:xfrm>
        </p:spPr>
        <p:txBody>
          <a:bodyPr>
            <a:normAutofit lnSpcReduction="10000"/>
          </a:bodyPr>
          <a:lstStyle/>
          <a:p>
            <a:r>
              <a:rPr kumimoji="1" lang="ja-JP" altLang="en-US" dirty="0"/>
              <a:t>福祉交流センター４階　</a:t>
            </a:r>
            <a:r>
              <a:rPr lang="ja-JP" altLang="en-US" dirty="0"/>
              <a:t>小ホール</a:t>
            </a:r>
            <a:r>
              <a:rPr kumimoji="1" lang="ja-JP" altLang="en-US" dirty="0"/>
              <a:t>配置図（</a:t>
            </a:r>
            <a:r>
              <a:rPr lang="ja-JP" altLang="en-US" dirty="0"/>
              <a:t>会議室</a:t>
            </a:r>
            <a:r>
              <a:rPr kumimoji="1" lang="ja-JP" altLang="en-US" dirty="0"/>
              <a:t>仕様）</a:t>
            </a: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6E044C1E-5DE3-3077-C0B3-498851F5B434}"/>
              </a:ext>
            </a:extLst>
          </p:cNvPr>
          <p:cNvGrpSpPr/>
          <p:nvPr/>
        </p:nvGrpSpPr>
        <p:grpSpPr>
          <a:xfrm>
            <a:off x="2444622" y="1688539"/>
            <a:ext cx="9000000" cy="3600000"/>
            <a:chOff x="1830887" y="3001319"/>
            <a:chExt cx="9000000" cy="3714286"/>
          </a:xfrm>
        </p:grpSpPr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FBBE5332-767B-A55A-35B6-F4E83DEA9ED8}"/>
                </a:ext>
              </a:extLst>
            </p:cNvPr>
            <p:cNvSpPr/>
            <p:nvPr/>
          </p:nvSpPr>
          <p:spPr>
            <a:xfrm>
              <a:off x="3630887" y="3001320"/>
              <a:ext cx="7200000" cy="35100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B988FE56-8571-74E0-22B8-D99FAC8052D2}"/>
                </a:ext>
              </a:extLst>
            </p:cNvPr>
            <p:cNvSpPr/>
            <p:nvPr/>
          </p:nvSpPr>
          <p:spPr>
            <a:xfrm>
              <a:off x="1830887" y="3001319"/>
              <a:ext cx="1800000" cy="3714286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CC357B43-33A0-5F4F-5514-D696C0E267BB}"/>
              </a:ext>
            </a:extLst>
          </p:cNvPr>
          <p:cNvCxnSpPr/>
          <p:nvPr/>
        </p:nvCxnSpPr>
        <p:spPr>
          <a:xfrm>
            <a:off x="7852242" y="1731600"/>
            <a:ext cx="0" cy="3394800"/>
          </a:xfrm>
          <a:prstGeom prst="line">
            <a:avLst/>
          </a:prstGeom>
          <a:ln w="571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四角形: 角を丸くする 57">
            <a:extLst>
              <a:ext uri="{FF2B5EF4-FFF2-40B4-BE49-F238E27FC236}">
                <a16:creationId xmlns:a16="http://schemas.microsoft.com/office/drawing/2014/main" id="{EF836077-6792-7D0C-5ACE-73A733B5703F}"/>
              </a:ext>
            </a:extLst>
          </p:cNvPr>
          <p:cNvSpPr/>
          <p:nvPr/>
        </p:nvSpPr>
        <p:spPr>
          <a:xfrm rot="5400000">
            <a:off x="6054264" y="1853282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フローチャート: 定義済み処理 121">
            <a:extLst>
              <a:ext uri="{FF2B5EF4-FFF2-40B4-BE49-F238E27FC236}">
                <a16:creationId xmlns:a16="http://schemas.microsoft.com/office/drawing/2014/main" id="{A2FFF4AB-63F6-B554-944E-57E4C36421A7}"/>
              </a:ext>
            </a:extLst>
          </p:cNvPr>
          <p:cNvSpPr/>
          <p:nvPr/>
        </p:nvSpPr>
        <p:spPr>
          <a:xfrm rot="10800000">
            <a:off x="6741214" y="5049731"/>
            <a:ext cx="360000" cy="72000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3" name="正方形/長方形 132">
            <a:extLst>
              <a:ext uri="{FF2B5EF4-FFF2-40B4-BE49-F238E27FC236}">
                <a16:creationId xmlns:a16="http://schemas.microsoft.com/office/drawing/2014/main" id="{78AA97C7-ABCB-AFEC-AE49-CC35D1A76F0C}"/>
              </a:ext>
            </a:extLst>
          </p:cNvPr>
          <p:cNvSpPr/>
          <p:nvPr/>
        </p:nvSpPr>
        <p:spPr>
          <a:xfrm rot="10800000">
            <a:off x="7696993" y="5083341"/>
            <a:ext cx="324000" cy="324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284BEA8C-8E7A-DD33-AA59-ED3814E07259}"/>
              </a:ext>
            </a:extLst>
          </p:cNvPr>
          <p:cNvSpPr/>
          <p:nvPr/>
        </p:nvSpPr>
        <p:spPr>
          <a:xfrm rot="10800000">
            <a:off x="9475773" y="5104161"/>
            <a:ext cx="324000" cy="324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4D4EE865-1242-C67F-6D26-239402EE5ABD}"/>
              </a:ext>
            </a:extLst>
          </p:cNvPr>
          <p:cNvSpPr/>
          <p:nvPr/>
        </p:nvSpPr>
        <p:spPr>
          <a:xfrm rot="10800000">
            <a:off x="11304613" y="5084143"/>
            <a:ext cx="324000" cy="324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965B6393-FCFC-4A57-16A5-0FFC3078CC54}"/>
              </a:ext>
            </a:extLst>
          </p:cNvPr>
          <p:cNvSpPr/>
          <p:nvPr/>
        </p:nvSpPr>
        <p:spPr>
          <a:xfrm rot="10800000">
            <a:off x="4259270" y="1693779"/>
            <a:ext cx="144000" cy="324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2072A9D3-3309-D123-D967-7F09A227C3CA}"/>
              </a:ext>
            </a:extLst>
          </p:cNvPr>
          <p:cNvSpPr/>
          <p:nvPr/>
        </p:nvSpPr>
        <p:spPr>
          <a:xfrm rot="10800000">
            <a:off x="5934228" y="1689969"/>
            <a:ext cx="313200" cy="190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フローチャート: 定義済み処理 70">
            <a:extLst>
              <a:ext uri="{FF2B5EF4-FFF2-40B4-BE49-F238E27FC236}">
                <a16:creationId xmlns:a16="http://schemas.microsoft.com/office/drawing/2014/main" id="{06174888-DA1A-5F06-8536-27AFAA8AB175}"/>
              </a:ext>
            </a:extLst>
          </p:cNvPr>
          <p:cNvSpPr/>
          <p:nvPr/>
        </p:nvSpPr>
        <p:spPr>
          <a:xfrm rot="10800000">
            <a:off x="8541214" y="5049731"/>
            <a:ext cx="360000" cy="72000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6" name="フローチャート: 定義済み処理 75">
            <a:extLst>
              <a:ext uri="{FF2B5EF4-FFF2-40B4-BE49-F238E27FC236}">
                <a16:creationId xmlns:a16="http://schemas.microsoft.com/office/drawing/2014/main" id="{1609B1AA-47EC-8B36-AE84-E40A7052BC84}"/>
              </a:ext>
            </a:extLst>
          </p:cNvPr>
          <p:cNvSpPr/>
          <p:nvPr/>
        </p:nvSpPr>
        <p:spPr>
          <a:xfrm rot="10800000">
            <a:off x="10357113" y="5049731"/>
            <a:ext cx="360000" cy="72000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77870548-F063-F267-2057-30BF8303A255}"/>
              </a:ext>
            </a:extLst>
          </p:cNvPr>
          <p:cNvSpPr/>
          <p:nvPr/>
        </p:nvSpPr>
        <p:spPr>
          <a:xfrm>
            <a:off x="4264728" y="4664744"/>
            <a:ext cx="1800000" cy="72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フローチャート: 定義済み処理 93">
            <a:extLst>
              <a:ext uri="{FF2B5EF4-FFF2-40B4-BE49-F238E27FC236}">
                <a16:creationId xmlns:a16="http://schemas.microsoft.com/office/drawing/2014/main" id="{8D8858B4-078F-D985-A866-F3DE62161396}"/>
              </a:ext>
            </a:extLst>
          </p:cNvPr>
          <p:cNvSpPr/>
          <p:nvPr/>
        </p:nvSpPr>
        <p:spPr>
          <a:xfrm rot="5400000">
            <a:off x="4014382" y="4852485"/>
            <a:ext cx="331200" cy="72000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5" name="正方形/長方形 94">
            <a:extLst>
              <a:ext uri="{FF2B5EF4-FFF2-40B4-BE49-F238E27FC236}">
                <a16:creationId xmlns:a16="http://schemas.microsoft.com/office/drawing/2014/main" id="{E491652C-9C48-F0A2-182C-229A36849161}"/>
              </a:ext>
            </a:extLst>
          </p:cNvPr>
          <p:cNvSpPr/>
          <p:nvPr/>
        </p:nvSpPr>
        <p:spPr>
          <a:xfrm rot="10800000">
            <a:off x="4131383" y="4415991"/>
            <a:ext cx="97200" cy="241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D965581D-1959-FB8B-A069-52CEAE6B6876}"/>
              </a:ext>
            </a:extLst>
          </p:cNvPr>
          <p:cNvSpPr/>
          <p:nvPr/>
        </p:nvSpPr>
        <p:spPr>
          <a:xfrm rot="10800000">
            <a:off x="4096413" y="1700390"/>
            <a:ext cx="144000" cy="79576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" name="正方形/長方形 111">
            <a:extLst>
              <a:ext uri="{FF2B5EF4-FFF2-40B4-BE49-F238E27FC236}">
                <a16:creationId xmlns:a16="http://schemas.microsoft.com/office/drawing/2014/main" id="{7135BBC7-F75B-A44E-F693-3437E6754891}"/>
              </a:ext>
            </a:extLst>
          </p:cNvPr>
          <p:cNvSpPr/>
          <p:nvPr/>
        </p:nvSpPr>
        <p:spPr>
          <a:xfrm rot="10800000">
            <a:off x="9468518" y="1702584"/>
            <a:ext cx="313200" cy="190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3" name="正方形/長方形 112">
            <a:extLst>
              <a:ext uri="{FF2B5EF4-FFF2-40B4-BE49-F238E27FC236}">
                <a16:creationId xmlns:a16="http://schemas.microsoft.com/office/drawing/2014/main" id="{11800A7B-FCDE-56C7-5CF4-165843FF0FCA}"/>
              </a:ext>
            </a:extLst>
          </p:cNvPr>
          <p:cNvSpPr/>
          <p:nvPr/>
        </p:nvSpPr>
        <p:spPr>
          <a:xfrm rot="10800000">
            <a:off x="11290241" y="1693779"/>
            <a:ext cx="313200" cy="190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" name="正方形/長方形 114">
            <a:extLst>
              <a:ext uri="{FF2B5EF4-FFF2-40B4-BE49-F238E27FC236}">
                <a16:creationId xmlns:a16="http://schemas.microsoft.com/office/drawing/2014/main" id="{F41A60A3-CC4B-6954-904C-42F140D4BE05}"/>
              </a:ext>
            </a:extLst>
          </p:cNvPr>
          <p:cNvSpPr/>
          <p:nvPr/>
        </p:nvSpPr>
        <p:spPr>
          <a:xfrm>
            <a:off x="4260183" y="4748679"/>
            <a:ext cx="1772760" cy="3994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dirty="0"/>
              <a:t>スロープ</a:t>
            </a:r>
            <a:endParaRPr kumimoji="1" lang="ja-JP" altLang="en-US" sz="1050" dirty="0"/>
          </a:p>
        </p:txBody>
      </p:sp>
      <p:sp>
        <p:nvSpPr>
          <p:cNvPr id="114" name="正方形/長方形 113">
            <a:extLst>
              <a:ext uri="{FF2B5EF4-FFF2-40B4-BE49-F238E27FC236}">
                <a16:creationId xmlns:a16="http://schemas.microsoft.com/office/drawing/2014/main" id="{DA5E4D27-B2F5-47A5-1C6B-2A6B2D76EF67}"/>
              </a:ext>
            </a:extLst>
          </p:cNvPr>
          <p:cNvSpPr/>
          <p:nvPr/>
        </p:nvSpPr>
        <p:spPr>
          <a:xfrm rot="10800000">
            <a:off x="7687907" y="1700390"/>
            <a:ext cx="313200" cy="190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正方形/長方形 115">
            <a:extLst>
              <a:ext uri="{FF2B5EF4-FFF2-40B4-BE49-F238E27FC236}">
                <a16:creationId xmlns:a16="http://schemas.microsoft.com/office/drawing/2014/main" id="{497FA4BA-9043-E0D1-D0C4-7FC378E8D585}"/>
              </a:ext>
            </a:extLst>
          </p:cNvPr>
          <p:cNvSpPr/>
          <p:nvPr/>
        </p:nvSpPr>
        <p:spPr>
          <a:xfrm>
            <a:off x="11290241" y="1901350"/>
            <a:ext cx="135746" cy="31654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7" name="四角形: 角を丸くする 116">
            <a:extLst>
              <a:ext uri="{FF2B5EF4-FFF2-40B4-BE49-F238E27FC236}">
                <a16:creationId xmlns:a16="http://schemas.microsoft.com/office/drawing/2014/main" id="{0547A2E7-83E8-6513-0E78-F32793139656}"/>
              </a:ext>
            </a:extLst>
          </p:cNvPr>
          <p:cNvSpPr/>
          <p:nvPr/>
        </p:nvSpPr>
        <p:spPr>
          <a:xfrm rot="5400000">
            <a:off x="9597174" y="1859701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9" name="四角形: 角を丸くする 118">
            <a:extLst>
              <a:ext uri="{FF2B5EF4-FFF2-40B4-BE49-F238E27FC236}">
                <a16:creationId xmlns:a16="http://schemas.microsoft.com/office/drawing/2014/main" id="{FF682DD4-69E1-E513-662B-767C8DD25E61}"/>
              </a:ext>
            </a:extLst>
          </p:cNvPr>
          <p:cNvSpPr/>
          <p:nvPr/>
        </p:nvSpPr>
        <p:spPr>
          <a:xfrm rot="5400000">
            <a:off x="11005076" y="4954992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" name="四角形: 角を丸くする 125">
            <a:extLst>
              <a:ext uri="{FF2B5EF4-FFF2-40B4-BE49-F238E27FC236}">
                <a16:creationId xmlns:a16="http://schemas.microsoft.com/office/drawing/2014/main" id="{E0AC0062-ACEA-5C0E-145A-D1328CC9E424}"/>
              </a:ext>
            </a:extLst>
          </p:cNvPr>
          <p:cNvSpPr/>
          <p:nvPr/>
        </p:nvSpPr>
        <p:spPr>
          <a:xfrm rot="5400000">
            <a:off x="4297847" y="1982430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9" name="四角形: 角を丸くする 138">
            <a:extLst>
              <a:ext uri="{FF2B5EF4-FFF2-40B4-BE49-F238E27FC236}">
                <a16:creationId xmlns:a16="http://schemas.microsoft.com/office/drawing/2014/main" id="{DC504208-73E0-80A6-96C5-704B0036DAE4}"/>
              </a:ext>
            </a:extLst>
          </p:cNvPr>
          <p:cNvSpPr/>
          <p:nvPr/>
        </p:nvSpPr>
        <p:spPr>
          <a:xfrm rot="5400000">
            <a:off x="8086741" y="4961936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0" name="四角形: 角を丸くする 139">
            <a:extLst>
              <a:ext uri="{FF2B5EF4-FFF2-40B4-BE49-F238E27FC236}">
                <a16:creationId xmlns:a16="http://schemas.microsoft.com/office/drawing/2014/main" id="{6833E017-2499-E3DF-5866-4BC2BD355E0C}"/>
              </a:ext>
            </a:extLst>
          </p:cNvPr>
          <p:cNvSpPr/>
          <p:nvPr/>
        </p:nvSpPr>
        <p:spPr>
          <a:xfrm rot="5400000">
            <a:off x="5915689" y="4537881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1" name="四角形: 角を丸くする 140">
            <a:extLst>
              <a:ext uri="{FF2B5EF4-FFF2-40B4-BE49-F238E27FC236}">
                <a16:creationId xmlns:a16="http://schemas.microsoft.com/office/drawing/2014/main" id="{990F6D0C-C57D-F095-7419-7D4E273CD232}"/>
              </a:ext>
            </a:extLst>
          </p:cNvPr>
          <p:cNvSpPr/>
          <p:nvPr/>
        </p:nvSpPr>
        <p:spPr>
          <a:xfrm>
            <a:off x="2458761" y="1982429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2" name="四角形: 角を丸くする 141">
            <a:extLst>
              <a:ext uri="{FF2B5EF4-FFF2-40B4-BE49-F238E27FC236}">
                <a16:creationId xmlns:a16="http://schemas.microsoft.com/office/drawing/2014/main" id="{0AE32920-CF3D-1205-43F9-5EAEC7D646AC}"/>
              </a:ext>
            </a:extLst>
          </p:cNvPr>
          <p:cNvSpPr/>
          <p:nvPr/>
        </p:nvSpPr>
        <p:spPr>
          <a:xfrm>
            <a:off x="2471234" y="4843178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6" name="正方形/長方形 145">
            <a:extLst>
              <a:ext uri="{FF2B5EF4-FFF2-40B4-BE49-F238E27FC236}">
                <a16:creationId xmlns:a16="http://schemas.microsoft.com/office/drawing/2014/main" id="{F54FBA1F-960E-A4E8-E151-66B6235F7C9E}"/>
              </a:ext>
            </a:extLst>
          </p:cNvPr>
          <p:cNvSpPr/>
          <p:nvPr/>
        </p:nvSpPr>
        <p:spPr>
          <a:xfrm>
            <a:off x="3184917" y="5044651"/>
            <a:ext cx="324000" cy="21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kumimoji="1" lang="en-US" altLang="ja-JP" sz="700" dirty="0"/>
              <a:t>AV</a:t>
            </a:r>
            <a:r>
              <a:rPr kumimoji="1" lang="ja-JP" altLang="en-US" sz="700" dirty="0"/>
              <a:t>卓</a:t>
            </a:r>
          </a:p>
        </p:txBody>
      </p:sp>
      <p:sp>
        <p:nvSpPr>
          <p:cNvPr id="173" name="正方形/長方形 172">
            <a:extLst>
              <a:ext uri="{FF2B5EF4-FFF2-40B4-BE49-F238E27FC236}">
                <a16:creationId xmlns:a16="http://schemas.microsoft.com/office/drawing/2014/main" id="{633D538F-4038-17F1-1019-7E6851803B5C}"/>
              </a:ext>
            </a:extLst>
          </p:cNvPr>
          <p:cNvSpPr/>
          <p:nvPr/>
        </p:nvSpPr>
        <p:spPr>
          <a:xfrm>
            <a:off x="4309110" y="4331970"/>
            <a:ext cx="125274" cy="1834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600" dirty="0"/>
              <a:t>SP</a:t>
            </a:r>
            <a:endParaRPr kumimoji="1" lang="ja-JP" altLang="en-US" sz="600" dirty="0"/>
          </a:p>
        </p:txBody>
      </p:sp>
      <p:sp>
        <p:nvSpPr>
          <p:cNvPr id="174" name="正方形/長方形 173">
            <a:extLst>
              <a:ext uri="{FF2B5EF4-FFF2-40B4-BE49-F238E27FC236}">
                <a16:creationId xmlns:a16="http://schemas.microsoft.com/office/drawing/2014/main" id="{ED3AADA0-36B1-4E77-3CA0-89F41382B2AF}"/>
              </a:ext>
            </a:extLst>
          </p:cNvPr>
          <p:cNvSpPr/>
          <p:nvPr/>
        </p:nvSpPr>
        <p:spPr>
          <a:xfrm>
            <a:off x="4303774" y="2284513"/>
            <a:ext cx="125274" cy="1834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600" dirty="0"/>
              <a:t>SP</a:t>
            </a:r>
            <a:endParaRPr kumimoji="1" lang="ja-JP" altLang="en-US" sz="600" dirty="0"/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6060C2BD-41D7-D0CF-EAEC-8BF292DA571A}"/>
              </a:ext>
            </a:extLst>
          </p:cNvPr>
          <p:cNvSpPr/>
          <p:nvPr/>
        </p:nvSpPr>
        <p:spPr>
          <a:xfrm>
            <a:off x="4017283" y="1966385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DAC04CFC-971E-3450-0DC2-10F0B8069B2E}"/>
              </a:ext>
            </a:extLst>
          </p:cNvPr>
          <p:cNvSpPr/>
          <p:nvPr/>
        </p:nvSpPr>
        <p:spPr>
          <a:xfrm>
            <a:off x="4050239" y="4458284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850D9D01-2BCD-F774-CB29-41210E58F0A1}"/>
              </a:ext>
            </a:extLst>
          </p:cNvPr>
          <p:cNvSpPr/>
          <p:nvPr/>
        </p:nvSpPr>
        <p:spPr>
          <a:xfrm rot="5400000">
            <a:off x="6572900" y="4953849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7" name="テキスト ボックス 496">
            <a:extLst>
              <a:ext uri="{FF2B5EF4-FFF2-40B4-BE49-F238E27FC236}">
                <a16:creationId xmlns:a16="http://schemas.microsoft.com/office/drawing/2014/main" id="{4AF626E9-17BF-260E-8499-5DA335D21EA4}"/>
              </a:ext>
            </a:extLst>
          </p:cNvPr>
          <p:cNvSpPr txBox="1"/>
          <p:nvPr/>
        </p:nvSpPr>
        <p:spPr>
          <a:xfrm>
            <a:off x="5542299" y="1352467"/>
            <a:ext cx="1127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舞台あり</a:t>
            </a:r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7311B44-92CF-1AB5-5927-961860E3DA75}"/>
              </a:ext>
            </a:extLst>
          </p:cNvPr>
          <p:cNvSpPr/>
          <p:nvPr/>
        </p:nvSpPr>
        <p:spPr>
          <a:xfrm>
            <a:off x="3602341" y="3267000"/>
            <a:ext cx="216000" cy="324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F7CAD6F2-6FE5-3C16-F9AD-C5F1FEB9B5B3}"/>
              </a:ext>
            </a:extLst>
          </p:cNvPr>
          <p:cNvGrpSpPr/>
          <p:nvPr/>
        </p:nvGrpSpPr>
        <p:grpSpPr>
          <a:xfrm>
            <a:off x="7976829" y="2096440"/>
            <a:ext cx="3206315" cy="2609525"/>
            <a:chOff x="4606960" y="3019976"/>
            <a:chExt cx="3206315" cy="2609525"/>
          </a:xfrm>
        </p:grpSpPr>
        <p:sp>
          <p:nvSpPr>
            <p:cNvPr id="39" name="正方形/長方形 38">
              <a:extLst>
                <a:ext uri="{FF2B5EF4-FFF2-40B4-BE49-F238E27FC236}">
                  <a16:creationId xmlns:a16="http://schemas.microsoft.com/office/drawing/2014/main" id="{FC36E75F-3CA4-773D-8C7F-7E41C54F61C4}"/>
                </a:ext>
              </a:extLst>
            </p:cNvPr>
            <p:cNvSpPr/>
            <p:nvPr/>
          </p:nvSpPr>
          <p:spPr>
            <a:xfrm>
              <a:off x="4606960" y="4175483"/>
              <a:ext cx="216000" cy="3240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45" name="グループ化 44">
              <a:extLst>
                <a:ext uri="{FF2B5EF4-FFF2-40B4-BE49-F238E27FC236}">
                  <a16:creationId xmlns:a16="http://schemas.microsoft.com/office/drawing/2014/main" id="{4799649C-35B1-5CAA-CF09-F6E26D4524A4}"/>
                </a:ext>
              </a:extLst>
            </p:cNvPr>
            <p:cNvGrpSpPr/>
            <p:nvPr/>
          </p:nvGrpSpPr>
          <p:grpSpPr>
            <a:xfrm>
              <a:off x="5007908" y="3999959"/>
              <a:ext cx="2805367" cy="648000"/>
              <a:chOff x="1394467" y="4001526"/>
              <a:chExt cx="2805367" cy="648000"/>
            </a:xfrm>
          </p:grpSpPr>
          <p:grpSp>
            <p:nvGrpSpPr>
              <p:cNvPr id="189" name="グループ化 188">
                <a:extLst>
                  <a:ext uri="{FF2B5EF4-FFF2-40B4-BE49-F238E27FC236}">
                    <a16:creationId xmlns:a16="http://schemas.microsoft.com/office/drawing/2014/main" id="{D6DCD751-584B-D518-88FF-CCEF7B6D9F0B}"/>
                  </a:ext>
                </a:extLst>
              </p:cNvPr>
              <p:cNvGrpSpPr/>
              <p:nvPr/>
            </p:nvGrpSpPr>
            <p:grpSpPr>
              <a:xfrm>
                <a:off x="1394467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300" name="正方形/長方形 299">
                  <a:extLst>
                    <a:ext uri="{FF2B5EF4-FFF2-40B4-BE49-F238E27FC236}">
                      <a16:creationId xmlns:a16="http://schemas.microsoft.com/office/drawing/2014/main" id="{01773DC6-7028-B0B4-24D8-59E66394C7B4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1" name="四角形: 角を丸くする 300">
                  <a:extLst>
                    <a:ext uri="{FF2B5EF4-FFF2-40B4-BE49-F238E27FC236}">
                      <a16:creationId xmlns:a16="http://schemas.microsoft.com/office/drawing/2014/main" id="{2EE853D9-5D10-259D-3806-B3FBF3110344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9" name="四角形: 角を丸くする 318">
                  <a:extLst>
                    <a:ext uri="{FF2B5EF4-FFF2-40B4-BE49-F238E27FC236}">
                      <a16:creationId xmlns:a16="http://schemas.microsoft.com/office/drawing/2014/main" id="{7C7EA177-DD57-013D-6712-0769E6C9ADB3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0" name="四角形: 角を丸くする 319">
                  <a:extLst>
                    <a:ext uri="{FF2B5EF4-FFF2-40B4-BE49-F238E27FC236}">
                      <a16:creationId xmlns:a16="http://schemas.microsoft.com/office/drawing/2014/main" id="{9F3FF7EA-FC62-5F79-E2EF-7CBD88F468B8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90" name="グループ化 189">
                <a:extLst>
                  <a:ext uri="{FF2B5EF4-FFF2-40B4-BE49-F238E27FC236}">
                    <a16:creationId xmlns:a16="http://schemas.microsoft.com/office/drawing/2014/main" id="{1F104507-7B3C-EBCD-776C-37BE5E4C043F}"/>
                  </a:ext>
                </a:extLst>
              </p:cNvPr>
              <p:cNvGrpSpPr/>
              <p:nvPr/>
            </p:nvGrpSpPr>
            <p:grpSpPr>
              <a:xfrm>
                <a:off x="1868844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296" name="正方形/長方形 295">
                  <a:extLst>
                    <a:ext uri="{FF2B5EF4-FFF2-40B4-BE49-F238E27FC236}">
                      <a16:creationId xmlns:a16="http://schemas.microsoft.com/office/drawing/2014/main" id="{AEF3A48D-204D-B062-96C9-DE6B3662B5EE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7" name="四角形: 角を丸くする 296">
                  <a:extLst>
                    <a:ext uri="{FF2B5EF4-FFF2-40B4-BE49-F238E27FC236}">
                      <a16:creationId xmlns:a16="http://schemas.microsoft.com/office/drawing/2014/main" id="{32C0EBF8-763F-B520-8C22-5277339DA97C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8" name="四角形: 角を丸くする 297">
                  <a:extLst>
                    <a:ext uri="{FF2B5EF4-FFF2-40B4-BE49-F238E27FC236}">
                      <a16:creationId xmlns:a16="http://schemas.microsoft.com/office/drawing/2014/main" id="{AAEF7F23-FD71-8E82-E86E-BC9D588DF2CA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9" name="四角形: 角を丸くする 298">
                  <a:extLst>
                    <a:ext uri="{FF2B5EF4-FFF2-40B4-BE49-F238E27FC236}">
                      <a16:creationId xmlns:a16="http://schemas.microsoft.com/office/drawing/2014/main" id="{03BD92F2-8A92-E948-31B4-68D7E746466B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91" name="グループ化 190">
                <a:extLst>
                  <a:ext uri="{FF2B5EF4-FFF2-40B4-BE49-F238E27FC236}">
                    <a16:creationId xmlns:a16="http://schemas.microsoft.com/office/drawing/2014/main" id="{DBB32582-4460-C81C-A19B-CD4E999129ED}"/>
                  </a:ext>
                </a:extLst>
              </p:cNvPr>
              <p:cNvGrpSpPr/>
              <p:nvPr/>
            </p:nvGrpSpPr>
            <p:grpSpPr>
              <a:xfrm>
                <a:off x="2347666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292" name="正方形/長方形 291">
                  <a:extLst>
                    <a:ext uri="{FF2B5EF4-FFF2-40B4-BE49-F238E27FC236}">
                      <a16:creationId xmlns:a16="http://schemas.microsoft.com/office/drawing/2014/main" id="{7FB45DC0-0D19-65F3-22D4-039288B0DAEC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3" name="四角形: 角を丸くする 292">
                  <a:extLst>
                    <a:ext uri="{FF2B5EF4-FFF2-40B4-BE49-F238E27FC236}">
                      <a16:creationId xmlns:a16="http://schemas.microsoft.com/office/drawing/2014/main" id="{7E7507A8-F327-C13E-9924-175A7E861BA7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4" name="四角形: 角を丸くする 293">
                  <a:extLst>
                    <a:ext uri="{FF2B5EF4-FFF2-40B4-BE49-F238E27FC236}">
                      <a16:creationId xmlns:a16="http://schemas.microsoft.com/office/drawing/2014/main" id="{E0281B19-6594-0477-808C-4528AFE87711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5" name="四角形: 角を丸くする 294">
                  <a:extLst>
                    <a:ext uri="{FF2B5EF4-FFF2-40B4-BE49-F238E27FC236}">
                      <a16:creationId xmlns:a16="http://schemas.microsoft.com/office/drawing/2014/main" id="{127D9A64-FC81-1BBA-14E0-7CA2CB23AF3F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92" name="グループ化 191">
                <a:extLst>
                  <a:ext uri="{FF2B5EF4-FFF2-40B4-BE49-F238E27FC236}">
                    <a16:creationId xmlns:a16="http://schemas.microsoft.com/office/drawing/2014/main" id="{B8478380-CC58-7923-9BFC-68399C2C13A2}"/>
                  </a:ext>
                </a:extLst>
              </p:cNvPr>
              <p:cNvGrpSpPr/>
              <p:nvPr/>
            </p:nvGrpSpPr>
            <p:grpSpPr>
              <a:xfrm>
                <a:off x="2831048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288" name="正方形/長方形 287">
                  <a:extLst>
                    <a:ext uri="{FF2B5EF4-FFF2-40B4-BE49-F238E27FC236}">
                      <a16:creationId xmlns:a16="http://schemas.microsoft.com/office/drawing/2014/main" id="{815DE2B8-D725-8A0D-34A2-EC09C1EA9C93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9" name="四角形: 角を丸くする 288">
                  <a:extLst>
                    <a:ext uri="{FF2B5EF4-FFF2-40B4-BE49-F238E27FC236}">
                      <a16:creationId xmlns:a16="http://schemas.microsoft.com/office/drawing/2014/main" id="{9FF54AE7-BE75-6C7A-0B64-66A417524851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0" name="四角形: 角を丸くする 289">
                  <a:extLst>
                    <a:ext uri="{FF2B5EF4-FFF2-40B4-BE49-F238E27FC236}">
                      <a16:creationId xmlns:a16="http://schemas.microsoft.com/office/drawing/2014/main" id="{072CD44C-284D-8286-D160-6FADE6314C31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1" name="四角形: 角を丸くする 290">
                  <a:extLst>
                    <a:ext uri="{FF2B5EF4-FFF2-40B4-BE49-F238E27FC236}">
                      <a16:creationId xmlns:a16="http://schemas.microsoft.com/office/drawing/2014/main" id="{D383D755-0311-1ECC-7964-9250407948EF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93" name="グループ化 192">
                <a:extLst>
                  <a:ext uri="{FF2B5EF4-FFF2-40B4-BE49-F238E27FC236}">
                    <a16:creationId xmlns:a16="http://schemas.microsoft.com/office/drawing/2014/main" id="{4A1160EF-66F9-DE39-BF43-EB3B6FAB2406}"/>
                  </a:ext>
                </a:extLst>
              </p:cNvPr>
              <p:cNvGrpSpPr/>
              <p:nvPr/>
            </p:nvGrpSpPr>
            <p:grpSpPr>
              <a:xfrm>
                <a:off x="3306922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284" name="正方形/長方形 283">
                  <a:extLst>
                    <a:ext uri="{FF2B5EF4-FFF2-40B4-BE49-F238E27FC236}">
                      <a16:creationId xmlns:a16="http://schemas.microsoft.com/office/drawing/2014/main" id="{B0755559-E3DD-2662-CB6D-E88D6C324771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5" name="四角形: 角を丸くする 284">
                  <a:extLst>
                    <a:ext uri="{FF2B5EF4-FFF2-40B4-BE49-F238E27FC236}">
                      <a16:creationId xmlns:a16="http://schemas.microsoft.com/office/drawing/2014/main" id="{A9E3D590-5579-AFF1-B4ED-7C1C0E40BF3C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6" name="四角形: 角を丸くする 285">
                  <a:extLst>
                    <a:ext uri="{FF2B5EF4-FFF2-40B4-BE49-F238E27FC236}">
                      <a16:creationId xmlns:a16="http://schemas.microsoft.com/office/drawing/2014/main" id="{A877A592-4B44-A29F-6EEF-0A6F9414F984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7" name="四角形: 角を丸くする 286">
                  <a:extLst>
                    <a:ext uri="{FF2B5EF4-FFF2-40B4-BE49-F238E27FC236}">
                      <a16:creationId xmlns:a16="http://schemas.microsoft.com/office/drawing/2014/main" id="{A04420E5-2355-C37E-32D5-990AFC85BA0C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94" name="グループ化 193">
                <a:extLst>
                  <a:ext uri="{FF2B5EF4-FFF2-40B4-BE49-F238E27FC236}">
                    <a16:creationId xmlns:a16="http://schemas.microsoft.com/office/drawing/2014/main" id="{27328673-982E-0340-6637-0CD1BAE8505D}"/>
                  </a:ext>
                </a:extLst>
              </p:cNvPr>
              <p:cNvGrpSpPr/>
              <p:nvPr/>
            </p:nvGrpSpPr>
            <p:grpSpPr>
              <a:xfrm>
                <a:off x="3781192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195" name="正方形/長方形 194">
                  <a:extLst>
                    <a:ext uri="{FF2B5EF4-FFF2-40B4-BE49-F238E27FC236}">
                      <a16:creationId xmlns:a16="http://schemas.microsoft.com/office/drawing/2014/main" id="{C5614B63-AFF0-A347-8C88-4E74CCEB2E14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0" name="四角形: 角を丸くする 229">
                  <a:extLst>
                    <a:ext uri="{FF2B5EF4-FFF2-40B4-BE49-F238E27FC236}">
                      <a16:creationId xmlns:a16="http://schemas.microsoft.com/office/drawing/2014/main" id="{E36885D5-74E4-87CB-C15C-DB778DF26055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1" name="四角形: 角を丸くする 230">
                  <a:extLst>
                    <a:ext uri="{FF2B5EF4-FFF2-40B4-BE49-F238E27FC236}">
                      <a16:creationId xmlns:a16="http://schemas.microsoft.com/office/drawing/2014/main" id="{7C4F4228-52AF-AE42-023F-E37454A8440B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3" name="四角形: 角を丸くする 282">
                  <a:extLst>
                    <a:ext uri="{FF2B5EF4-FFF2-40B4-BE49-F238E27FC236}">
                      <a16:creationId xmlns:a16="http://schemas.microsoft.com/office/drawing/2014/main" id="{1BDAC51C-052B-7262-8C7B-75DA566A4387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46" name="グループ化 45">
              <a:extLst>
                <a:ext uri="{FF2B5EF4-FFF2-40B4-BE49-F238E27FC236}">
                  <a16:creationId xmlns:a16="http://schemas.microsoft.com/office/drawing/2014/main" id="{3112F834-5B72-BB5B-CB2F-65DBA0CDEC4C}"/>
                </a:ext>
              </a:extLst>
            </p:cNvPr>
            <p:cNvGrpSpPr/>
            <p:nvPr/>
          </p:nvGrpSpPr>
          <p:grpSpPr>
            <a:xfrm>
              <a:off x="4995960" y="4981501"/>
              <a:ext cx="2805367" cy="648000"/>
              <a:chOff x="1394467" y="4001526"/>
              <a:chExt cx="2805367" cy="648000"/>
            </a:xfrm>
          </p:grpSpPr>
          <p:grpSp>
            <p:nvGrpSpPr>
              <p:cNvPr id="82" name="グループ化 81">
                <a:extLst>
                  <a:ext uri="{FF2B5EF4-FFF2-40B4-BE49-F238E27FC236}">
                    <a16:creationId xmlns:a16="http://schemas.microsoft.com/office/drawing/2014/main" id="{D83DC1AB-B312-8541-DB3E-486B8641B37A}"/>
                  </a:ext>
                </a:extLst>
              </p:cNvPr>
              <p:cNvGrpSpPr/>
              <p:nvPr/>
            </p:nvGrpSpPr>
            <p:grpSpPr>
              <a:xfrm>
                <a:off x="1394467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185" name="正方形/長方形 184">
                  <a:extLst>
                    <a:ext uri="{FF2B5EF4-FFF2-40B4-BE49-F238E27FC236}">
                      <a16:creationId xmlns:a16="http://schemas.microsoft.com/office/drawing/2014/main" id="{A6ECF9F2-4668-5319-CB2E-A2F8EBB06A9B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6" name="四角形: 角を丸くする 185">
                  <a:extLst>
                    <a:ext uri="{FF2B5EF4-FFF2-40B4-BE49-F238E27FC236}">
                      <a16:creationId xmlns:a16="http://schemas.microsoft.com/office/drawing/2014/main" id="{7E1EA865-69EE-4A34-EA35-2B4B89621B4F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7" name="四角形: 角を丸くする 186">
                  <a:extLst>
                    <a:ext uri="{FF2B5EF4-FFF2-40B4-BE49-F238E27FC236}">
                      <a16:creationId xmlns:a16="http://schemas.microsoft.com/office/drawing/2014/main" id="{7FE00266-CD09-F85B-11F7-6C1AD88F7013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8" name="四角形: 角を丸くする 187">
                  <a:extLst>
                    <a:ext uri="{FF2B5EF4-FFF2-40B4-BE49-F238E27FC236}">
                      <a16:creationId xmlns:a16="http://schemas.microsoft.com/office/drawing/2014/main" id="{3863321D-5C65-ED49-7E7D-82ED85725958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83" name="グループ化 82">
                <a:extLst>
                  <a:ext uri="{FF2B5EF4-FFF2-40B4-BE49-F238E27FC236}">
                    <a16:creationId xmlns:a16="http://schemas.microsoft.com/office/drawing/2014/main" id="{7947A5ED-C7A5-9B4C-E1CD-54BB462503AF}"/>
                  </a:ext>
                </a:extLst>
              </p:cNvPr>
              <p:cNvGrpSpPr/>
              <p:nvPr/>
            </p:nvGrpSpPr>
            <p:grpSpPr>
              <a:xfrm>
                <a:off x="1868844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179" name="正方形/長方形 178">
                  <a:extLst>
                    <a:ext uri="{FF2B5EF4-FFF2-40B4-BE49-F238E27FC236}">
                      <a16:creationId xmlns:a16="http://schemas.microsoft.com/office/drawing/2014/main" id="{81F95882-6F0C-C565-A1AB-610342F2BF41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0" name="四角形: 角を丸くする 179">
                  <a:extLst>
                    <a:ext uri="{FF2B5EF4-FFF2-40B4-BE49-F238E27FC236}">
                      <a16:creationId xmlns:a16="http://schemas.microsoft.com/office/drawing/2014/main" id="{2B15D2ED-1E59-B8DB-15C9-9CED5A12D17B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1" name="四角形: 角を丸くする 180">
                  <a:extLst>
                    <a:ext uri="{FF2B5EF4-FFF2-40B4-BE49-F238E27FC236}">
                      <a16:creationId xmlns:a16="http://schemas.microsoft.com/office/drawing/2014/main" id="{611BC67E-A6CD-C133-7EC0-493874E74CA5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4" name="四角形: 角を丸くする 183">
                  <a:extLst>
                    <a:ext uri="{FF2B5EF4-FFF2-40B4-BE49-F238E27FC236}">
                      <a16:creationId xmlns:a16="http://schemas.microsoft.com/office/drawing/2014/main" id="{1656A8EE-579D-31AA-1CA1-E47D701AFAD0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84" name="グループ化 83">
                <a:extLst>
                  <a:ext uri="{FF2B5EF4-FFF2-40B4-BE49-F238E27FC236}">
                    <a16:creationId xmlns:a16="http://schemas.microsoft.com/office/drawing/2014/main" id="{A6A1DF8B-B55F-C961-EC5C-3593AF2BB01E}"/>
                  </a:ext>
                </a:extLst>
              </p:cNvPr>
              <p:cNvGrpSpPr/>
              <p:nvPr/>
            </p:nvGrpSpPr>
            <p:grpSpPr>
              <a:xfrm>
                <a:off x="2347666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175" name="正方形/長方形 174">
                  <a:extLst>
                    <a:ext uri="{FF2B5EF4-FFF2-40B4-BE49-F238E27FC236}">
                      <a16:creationId xmlns:a16="http://schemas.microsoft.com/office/drawing/2014/main" id="{DBC955C4-8699-1219-B53D-DE4A46AFEC7C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6" name="四角形: 角を丸くする 175">
                  <a:extLst>
                    <a:ext uri="{FF2B5EF4-FFF2-40B4-BE49-F238E27FC236}">
                      <a16:creationId xmlns:a16="http://schemas.microsoft.com/office/drawing/2014/main" id="{A2BDA296-1905-7715-340D-B40516909EFE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7" name="四角形: 角を丸くする 176">
                  <a:extLst>
                    <a:ext uri="{FF2B5EF4-FFF2-40B4-BE49-F238E27FC236}">
                      <a16:creationId xmlns:a16="http://schemas.microsoft.com/office/drawing/2014/main" id="{039447A4-9E0C-29E1-93EC-651F3CBC1A66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8" name="四角形: 角を丸くする 177">
                  <a:extLst>
                    <a:ext uri="{FF2B5EF4-FFF2-40B4-BE49-F238E27FC236}">
                      <a16:creationId xmlns:a16="http://schemas.microsoft.com/office/drawing/2014/main" id="{CBE484E9-5170-20CA-C7BB-A033997D556E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85" name="グループ化 84">
                <a:extLst>
                  <a:ext uri="{FF2B5EF4-FFF2-40B4-BE49-F238E27FC236}">
                    <a16:creationId xmlns:a16="http://schemas.microsoft.com/office/drawing/2014/main" id="{C4885676-00C5-1C67-18CC-58FB4E5A39D6}"/>
                  </a:ext>
                </a:extLst>
              </p:cNvPr>
              <p:cNvGrpSpPr/>
              <p:nvPr/>
            </p:nvGrpSpPr>
            <p:grpSpPr>
              <a:xfrm>
                <a:off x="2831048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152" name="正方形/長方形 151">
                  <a:extLst>
                    <a:ext uri="{FF2B5EF4-FFF2-40B4-BE49-F238E27FC236}">
                      <a16:creationId xmlns:a16="http://schemas.microsoft.com/office/drawing/2014/main" id="{AAD848E2-784C-D486-D1E2-6A613361CA03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3" name="四角形: 角を丸くする 152">
                  <a:extLst>
                    <a:ext uri="{FF2B5EF4-FFF2-40B4-BE49-F238E27FC236}">
                      <a16:creationId xmlns:a16="http://schemas.microsoft.com/office/drawing/2014/main" id="{84B6846C-1E53-7EA7-DE45-21B4483C3112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4" name="四角形: 角を丸くする 153">
                  <a:extLst>
                    <a:ext uri="{FF2B5EF4-FFF2-40B4-BE49-F238E27FC236}">
                      <a16:creationId xmlns:a16="http://schemas.microsoft.com/office/drawing/2014/main" id="{E073750A-24C7-8ABC-0E6D-ED7EF4916086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2" name="四角形: 角を丸くする 171">
                  <a:extLst>
                    <a:ext uri="{FF2B5EF4-FFF2-40B4-BE49-F238E27FC236}">
                      <a16:creationId xmlns:a16="http://schemas.microsoft.com/office/drawing/2014/main" id="{77D8EC09-5DE9-48F3-F8FA-AA05429948F4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87" name="グループ化 86">
                <a:extLst>
                  <a:ext uri="{FF2B5EF4-FFF2-40B4-BE49-F238E27FC236}">
                    <a16:creationId xmlns:a16="http://schemas.microsoft.com/office/drawing/2014/main" id="{7A397252-EB94-63BC-E18C-0E552C021915}"/>
                  </a:ext>
                </a:extLst>
              </p:cNvPr>
              <p:cNvGrpSpPr/>
              <p:nvPr/>
            </p:nvGrpSpPr>
            <p:grpSpPr>
              <a:xfrm>
                <a:off x="3306922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107" name="正方形/長方形 106">
                  <a:extLst>
                    <a:ext uri="{FF2B5EF4-FFF2-40B4-BE49-F238E27FC236}">
                      <a16:creationId xmlns:a16="http://schemas.microsoft.com/office/drawing/2014/main" id="{8A988324-FEB5-857C-6AD6-48B08EDB4CAC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7" name="四角形: 角を丸くする 146">
                  <a:extLst>
                    <a:ext uri="{FF2B5EF4-FFF2-40B4-BE49-F238E27FC236}">
                      <a16:creationId xmlns:a16="http://schemas.microsoft.com/office/drawing/2014/main" id="{8E1CC028-FC9E-A1BC-7C4E-10247FD333D2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0" name="四角形: 角を丸くする 149">
                  <a:extLst>
                    <a:ext uri="{FF2B5EF4-FFF2-40B4-BE49-F238E27FC236}">
                      <a16:creationId xmlns:a16="http://schemas.microsoft.com/office/drawing/2014/main" id="{B487EFAE-6BBD-99B9-D63A-1EC4B2F92E18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1" name="四角形: 角を丸くする 150">
                  <a:extLst>
                    <a:ext uri="{FF2B5EF4-FFF2-40B4-BE49-F238E27FC236}">
                      <a16:creationId xmlns:a16="http://schemas.microsoft.com/office/drawing/2014/main" id="{56D1538A-BC2F-F1B7-C51D-6212A4359959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88" name="グループ化 87">
                <a:extLst>
                  <a:ext uri="{FF2B5EF4-FFF2-40B4-BE49-F238E27FC236}">
                    <a16:creationId xmlns:a16="http://schemas.microsoft.com/office/drawing/2014/main" id="{365B4D3D-55D2-5AA0-6139-92B8BAD8582E}"/>
                  </a:ext>
                </a:extLst>
              </p:cNvPr>
              <p:cNvGrpSpPr/>
              <p:nvPr/>
            </p:nvGrpSpPr>
            <p:grpSpPr>
              <a:xfrm>
                <a:off x="3781192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89" name="正方形/長方形 88">
                  <a:extLst>
                    <a:ext uri="{FF2B5EF4-FFF2-40B4-BE49-F238E27FC236}">
                      <a16:creationId xmlns:a16="http://schemas.microsoft.com/office/drawing/2014/main" id="{C9899EBF-4D32-A781-2468-379A6F0564F9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0" name="四角形: 角を丸くする 89">
                  <a:extLst>
                    <a:ext uri="{FF2B5EF4-FFF2-40B4-BE49-F238E27FC236}">
                      <a16:creationId xmlns:a16="http://schemas.microsoft.com/office/drawing/2014/main" id="{D487EDDB-F641-B333-5780-360B0E4DA30C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1" name="四角形: 角を丸くする 90">
                  <a:extLst>
                    <a:ext uri="{FF2B5EF4-FFF2-40B4-BE49-F238E27FC236}">
                      <a16:creationId xmlns:a16="http://schemas.microsoft.com/office/drawing/2014/main" id="{81C350E8-0A75-64D3-127A-A839C94DF8D4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6" name="四角形: 角を丸くする 105">
                  <a:extLst>
                    <a:ext uri="{FF2B5EF4-FFF2-40B4-BE49-F238E27FC236}">
                      <a16:creationId xmlns:a16="http://schemas.microsoft.com/office/drawing/2014/main" id="{8E256F25-45AB-1ED2-D2A9-CD0B66F18799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47" name="グループ化 46">
              <a:extLst>
                <a:ext uri="{FF2B5EF4-FFF2-40B4-BE49-F238E27FC236}">
                  <a16:creationId xmlns:a16="http://schemas.microsoft.com/office/drawing/2014/main" id="{15C0B0C9-387D-7A2C-8B4E-F1E92A2A2E8A}"/>
                </a:ext>
              </a:extLst>
            </p:cNvPr>
            <p:cNvGrpSpPr/>
            <p:nvPr/>
          </p:nvGrpSpPr>
          <p:grpSpPr>
            <a:xfrm>
              <a:off x="5007908" y="3019976"/>
              <a:ext cx="2805367" cy="648000"/>
              <a:chOff x="1394467" y="4001526"/>
              <a:chExt cx="2805367" cy="648000"/>
            </a:xfrm>
          </p:grpSpPr>
          <p:grpSp>
            <p:nvGrpSpPr>
              <p:cNvPr id="49" name="グループ化 48">
                <a:extLst>
                  <a:ext uri="{FF2B5EF4-FFF2-40B4-BE49-F238E27FC236}">
                    <a16:creationId xmlns:a16="http://schemas.microsoft.com/office/drawing/2014/main" id="{0C8286A6-BF8F-69C8-EF1A-BCFD64348D77}"/>
                  </a:ext>
                </a:extLst>
              </p:cNvPr>
              <p:cNvGrpSpPr/>
              <p:nvPr/>
            </p:nvGrpSpPr>
            <p:grpSpPr>
              <a:xfrm>
                <a:off x="1394467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78" name="正方形/長方形 77">
                  <a:extLst>
                    <a:ext uri="{FF2B5EF4-FFF2-40B4-BE49-F238E27FC236}">
                      <a16:creationId xmlns:a16="http://schemas.microsoft.com/office/drawing/2014/main" id="{4623D7B9-48B0-C2D1-DF90-B5DB791C0539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9" name="四角形: 角を丸くする 78">
                  <a:extLst>
                    <a:ext uri="{FF2B5EF4-FFF2-40B4-BE49-F238E27FC236}">
                      <a16:creationId xmlns:a16="http://schemas.microsoft.com/office/drawing/2014/main" id="{28081451-2678-1E2B-DF30-7EB449E3BA1D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0" name="四角形: 角を丸くする 79">
                  <a:extLst>
                    <a:ext uri="{FF2B5EF4-FFF2-40B4-BE49-F238E27FC236}">
                      <a16:creationId xmlns:a16="http://schemas.microsoft.com/office/drawing/2014/main" id="{14F30721-D8C1-DA94-CB30-BAFA9EE8EEE9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1" name="四角形: 角を丸くする 80">
                  <a:extLst>
                    <a:ext uri="{FF2B5EF4-FFF2-40B4-BE49-F238E27FC236}">
                      <a16:creationId xmlns:a16="http://schemas.microsoft.com/office/drawing/2014/main" id="{57F2A136-D674-388B-FF2D-EC75AD0B7956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0" name="グループ化 49">
                <a:extLst>
                  <a:ext uri="{FF2B5EF4-FFF2-40B4-BE49-F238E27FC236}">
                    <a16:creationId xmlns:a16="http://schemas.microsoft.com/office/drawing/2014/main" id="{0B04C3A7-4C48-8128-5446-47D1D8B09959}"/>
                  </a:ext>
                </a:extLst>
              </p:cNvPr>
              <p:cNvGrpSpPr/>
              <p:nvPr/>
            </p:nvGrpSpPr>
            <p:grpSpPr>
              <a:xfrm>
                <a:off x="1868844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73" name="正方形/長方形 72">
                  <a:extLst>
                    <a:ext uri="{FF2B5EF4-FFF2-40B4-BE49-F238E27FC236}">
                      <a16:creationId xmlns:a16="http://schemas.microsoft.com/office/drawing/2014/main" id="{5430D3C6-4729-B26C-785C-998B452F7E6A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4" name="四角形: 角を丸くする 73">
                  <a:extLst>
                    <a:ext uri="{FF2B5EF4-FFF2-40B4-BE49-F238E27FC236}">
                      <a16:creationId xmlns:a16="http://schemas.microsoft.com/office/drawing/2014/main" id="{D86D359C-40C3-0493-F086-D60BD8C9C5A6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5" name="四角形: 角を丸くする 74">
                  <a:extLst>
                    <a:ext uri="{FF2B5EF4-FFF2-40B4-BE49-F238E27FC236}">
                      <a16:creationId xmlns:a16="http://schemas.microsoft.com/office/drawing/2014/main" id="{30E91094-3FA4-7759-E72E-B3BE138E4ABA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7" name="四角形: 角を丸くする 76">
                  <a:extLst>
                    <a:ext uri="{FF2B5EF4-FFF2-40B4-BE49-F238E27FC236}">
                      <a16:creationId xmlns:a16="http://schemas.microsoft.com/office/drawing/2014/main" id="{6666349C-9E4B-4703-97E5-480A4D6C9281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1" name="グループ化 50">
                <a:extLst>
                  <a:ext uri="{FF2B5EF4-FFF2-40B4-BE49-F238E27FC236}">
                    <a16:creationId xmlns:a16="http://schemas.microsoft.com/office/drawing/2014/main" id="{E1EAE921-E002-9EF3-2F03-54AC29A9C429}"/>
                  </a:ext>
                </a:extLst>
              </p:cNvPr>
              <p:cNvGrpSpPr/>
              <p:nvPr/>
            </p:nvGrpSpPr>
            <p:grpSpPr>
              <a:xfrm>
                <a:off x="2347666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68" name="正方形/長方形 67">
                  <a:extLst>
                    <a:ext uri="{FF2B5EF4-FFF2-40B4-BE49-F238E27FC236}">
                      <a16:creationId xmlns:a16="http://schemas.microsoft.com/office/drawing/2014/main" id="{B2AC0F1C-4928-1865-FE71-4C72FBB649BB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9" name="四角形: 角を丸くする 68">
                  <a:extLst>
                    <a:ext uri="{FF2B5EF4-FFF2-40B4-BE49-F238E27FC236}">
                      <a16:creationId xmlns:a16="http://schemas.microsoft.com/office/drawing/2014/main" id="{01AF2436-7BFD-ACF6-A8B6-71F0F1BCC215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0" name="四角形: 角を丸くする 69">
                  <a:extLst>
                    <a:ext uri="{FF2B5EF4-FFF2-40B4-BE49-F238E27FC236}">
                      <a16:creationId xmlns:a16="http://schemas.microsoft.com/office/drawing/2014/main" id="{EB5553EB-707A-0B12-AD41-B957BA7FC4C2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2" name="四角形: 角を丸くする 71">
                  <a:extLst>
                    <a:ext uri="{FF2B5EF4-FFF2-40B4-BE49-F238E27FC236}">
                      <a16:creationId xmlns:a16="http://schemas.microsoft.com/office/drawing/2014/main" id="{87EF07D1-BBA8-2693-9E43-DE94559D4449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2" name="グループ化 51">
                <a:extLst>
                  <a:ext uri="{FF2B5EF4-FFF2-40B4-BE49-F238E27FC236}">
                    <a16:creationId xmlns:a16="http://schemas.microsoft.com/office/drawing/2014/main" id="{9A3150D1-0EA1-EF52-0F3C-3851B1D12C01}"/>
                  </a:ext>
                </a:extLst>
              </p:cNvPr>
              <p:cNvGrpSpPr/>
              <p:nvPr/>
            </p:nvGrpSpPr>
            <p:grpSpPr>
              <a:xfrm>
                <a:off x="2831048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64" name="正方形/長方形 63">
                  <a:extLst>
                    <a:ext uri="{FF2B5EF4-FFF2-40B4-BE49-F238E27FC236}">
                      <a16:creationId xmlns:a16="http://schemas.microsoft.com/office/drawing/2014/main" id="{DD076617-DB73-4E15-593F-076B78F47AB3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5" name="四角形: 角を丸くする 64">
                  <a:extLst>
                    <a:ext uri="{FF2B5EF4-FFF2-40B4-BE49-F238E27FC236}">
                      <a16:creationId xmlns:a16="http://schemas.microsoft.com/office/drawing/2014/main" id="{A2BBFFA2-CD10-EF7F-55CA-135E31F0F06B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6" name="四角形: 角を丸くする 65">
                  <a:extLst>
                    <a:ext uri="{FF2B5EF4-FFF2-40B4-BE49-F238E27FC236}">
                      <a16:creationId xmlns:a16="http://schemas.microsoft.com/office/drawing/2014/main" id="{324D49C5-5E33-0892-6F53-3EA7E2A73A07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7" name="四角形: 角を丸くする 66">
                  <a:extLst>
                    <a:ext uri="{FF2B5EF4-FFF2-40B4-BE49-F238E27FC236}">
                      <a16:creationId xmlns:a16="http://schemas.microsoft.com/office/drawing/2014/main" id="{2DF2A29A-EE2C-AA8D-5AAF-22D9FB35130B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3" name="グループ化 52">
                <a:extLst>
                  <a:ext uri="{FF2B5EF4-FFF2-40B4-BE49-F238E27FC236}">
                    <a16:creationId xmlns:a16="http://schemas.microsoft.com/office/drawing/2014/main" id="{FD866C13-7597-DCEC-4A7F-CB36982A8EAF}"/>
                  </a:ext>
                </a:extLst>
              </p:cNvPr>
              <p:cNvGrpSpPr/>
              <p:nvPr/>
            </p:nvGrpSpPr>
            <p:grpSpPr>
              <a:xfrm>
                <a:off x="3306922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60" name="正方形/長方形 59">
                  <a:extLst>
                    <a:ext uri="{FF2B5EF4-FFF2-40B4-BE49-F238E27FC236}">
                      <a16:creationId xmlns:a16="http://schemas.microsoft.com/office/drawing/2014/main" id="{C638BFA6-9B90-7D03-1713-543C03D5C2DF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1" name="四角形: 角を丸くする 60">
                  <a:extLst>
                    <a:ext uri="{FF2B5EF4-FFF2-40B4-BE49-F238E27FC236}">
                      <a16:creationId xmlns:a16="http://schemas.microsoft.com/office/drawing/2014/main" id="{F7A896F1-D36F-AEA0-B2DF-C237130BE29A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2" name="四角形: 角を丸くする 61">
                  <a:extLst>
                    <a:ext uri="{FF2B5EF4-FFF2-40B4-BE49-F238E27FC236}">
                      <a16:creationId xmlns:a16="http://schemas.microsoft.com/office/drawing/2014/main" id="{E22240E9-B75D-8609-623C-A7092DA4D42B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3" name="四角形: 角を丸くする 62">
                  <a:extLst>
                    <a:ext uri="{FF2B5EF4-FFF2-40B4-BE49-F238E27FC236}">
                      <a16:creationId xmlns:a16="http://schemas.microsoft.com/office/drawing/2014/main" id="{241ABEB0-A316-CB86-3D2E-FC6134CA8012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4" name="グループ化 53">
                <a:extLst>
                  <a:ext uri="{FF2B5EF4-FFF2-40B4-BE49-F238E27FC236}">
                    <a16:creationId xmlns:a16="http://schemas.microsoft.com/office/drawing/2014/main" id="{8D8909DD-45C4-E2D5-92AF-C25E9CB56506}"/>
                  </a:ext>
                </a:extLst>
              </p:cNvPr>
              <p:cNvGrpSpPr/>
              <p:nvPr/>
            </p:nvGrpSpPr>
            <p:grpSpPr>
              <a:xfrm>
                <a:off x="3781192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55" name="正方形/長方形 54">
                  <a:extLst>
                    <a:ext uri="{FF2B5EF4-FFF2-40B4-BE49-F238E27FC236}">
                      <a16:creationId xmlns:a16="http://schemas.microsoft.com/office/drawing/2014/main" id="{8A6085B5-91A2-9553-8341-59059FABFED6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6" name="四角形: 角を丸くする 55">
                  <a:extLst>
                    <a:ext uri="{FF2B5EF4-FFF2-40B4-BE49-F238E27FC236}">
                      <a16:creationId xmlns:a16="http://schemas.microsoft.com/office/drawing/2014/main" id="{7D1D7226-1D31-D0E9-60B4-0994734140F6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7" name="四角形: 角を丸くする 56">
                  <a:extLst>
                    <a:ext uri="{FF2B5EF4-FFF2-40B4-BE49-F238E27FC236}">
                      <a16:creationId xmlns:a16="http://schemas.microsoft.com/office/drawing/2014/main" id="{1CAA9B9A-7AD9-3339-87FB-F0DBBC358387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9" name="四角形: 角を丸くする 58">
                  <a:extLst>
                    <a:ext uri="{FF2B5EF4-FFF2-40B4-BE49-F238E27FC236}">
                      <a16:creationId xmlns:a16="http://schemas.microsoft.com/office/drawing/2014/main" id="{8D26C8AC-597E-9EC7-FD8E-61D6B017CFEF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</p:grpSp>
      <p:cxnSp>
        <p:nvCxnSpPr>
          <p:cNvPr id="457" name="直線コネクタ 456">
            <a:extLst>
              <a:ext uri="{FF2B5EF4-FFF2-40B4-BE49-F238E27FC236}">
                <a16:creationId xmlns:a16="http://schemas.microsoft.com/office/drawing/2014/main" id="{5DBE4181-ADF6-1453-2E0D-61916AB538D4}"/>
              </a:ext>
            </a:extLst>
          </p:cNvPr>
          <p:cNvCxnSpPr/>
          <p:nvPr/>
        </p:nvCxnSpPr>
        <p:spPr>
          <a:xfrm>
            <a:off x="7858992" y="2627405"/>
            <a:ext cx="54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9" name="直線コネクタ 458">
            <a:extLst>
              <a:ext uri="{FF2B5EF4-FFF2-40B4-BE49-F238E27FC236}">
                <a16:creationId xmlns:a16="http://schemas.microsoft.com/office/drawing/2014/main" id="{7CFC83D2-FE56-83AD-9DA8-672CCD9AE4C1}"/>
              </a:ext>
            </a:extLst>
          </p:cNvPr>
          <p:cNvCxnSpPr/>
          <p:nvPr/>
        </p:nvCxnSpPr>
        <p:spPr>
          <a:xfrm>
            <a:off x="8485777" y="1706204"/>
            <a:ext cx="0" cy="39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0" name="直線コネクタ 459">
            <a:extLst>
              <a:ext uri="{FF2B5EF4-FFF2-40B4-BE49-F238E27FC236}">
                <a16:creationId xmlns:a16="http://schemas.microsoft.com/office/drawing/2014/main" id="{C77D4381-AE76-ABA6-EC08-13E2B195F018}"/>
              </a:ext>
            </a:extLst>
          </p:cNvPr>
          <p:cNvCxnSpPr/>
          <p:nvPr/>
        </p:nvCxnSpPr>
        <p:spPr>
          <a:xfrm>
            <a:off x="8472831" y="4699986"/>
            <a:ext cx="0" cy="39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1" name="直線コネクタ 460">
            <a:extLst>
              <a:ext uri="{FF2B5EF4-FFF2-40B4-BE49-F238E27FC236}">
                <a16:creationId xmlns:a16="http://schemas.microsoft.com/office/drawing/2014/main" id="{6FEA9E47-BA6D-E951-A081-21F3D5D8C286}"/>
              </a:ext>
            </a:extLst>
          </p:cNvPr>
          <p:cNvCxnSpPr/>
          <p:nvPr/>
        </p:nvCxnSpPr>
        <p:spPr>
          <a:xfrm>
            <a:off x="8597369" y="2102274"/>
            <a:ext cx="25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2" name="直線コネクタ 461">
            <a:extLst>
              <a:ext uri="{FF2B5EF4-FFF2-40B4-BE49-F238E27FC236}">
                <a16:creationId xmlns:a16="http://schemas.microsoft.com/office/drawing/2014/main" id="{CE4A8FD6-9F7F-155B-0E63-2AAF7368A451}"/>
              </a:ext>
            </a:extLst>
          </p:cNvPr>
          <p:cNvCxnSpPr/>
          <p:nvPr/>
        </p:nvCxnSpPr>
        <p:spPr>
          <a:xfrm>
            <a:off x="8485777" y="2754148"/>
            <a:ext cx="0" cy="32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3" name="直線コネクタ 462">
            <a:extLst>
              <a:ext uri="{FF2B5EF4-FFF2-40B4-BE49-F238E27FC236}">
                <a16:creationId xmlns:a16="http://schemas.microsoft.com/office/drawing/2014/main" id="{580DB695-FB38-A74D-6F3E-C32FBE4855F1}"/>
              </a:ext>
            </a:extLst>
          </p:cNvPr>
          <p:cNvCxnSpPr/>
          <p:nvPr/>
        </p:nvCxnSpPr>
        <p:spPr>
          <a:xfrm>
            <a:off x="8494304" y="3733965"/>
            <a:ext cx="0" cy="32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4" name="テキスト ボックス 463">
            <a:extLst>
              <a:ext uri="{FF2B5EF4-FFF2-40B4-BE49-F238E27FC236}">
                <a16:creationId xmlns:a16="http://schemas.microsoft.com/office/drawing/2014/main" id="{C7A6355E-4F84-8F24-D7EC-47FC987B1A94}"/>
              </a:ext>
            </a:extLst>
          </p:cNvPr>
          <p:cNvSpPr txBox="1"/>
          <p:nvPr/>
        </p:nvSpPr>
        <p:spPr>
          <a:xfrm>
            <a:off x="7916317" y="2464672"/>
            <a:ext cx="51066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/>
              <a:t>1.5m</a:t>
            </a:r>
            <a:endParaRPr kumimoji="1" lang="ja-JP" altLang="en-US" sz="800" dirty="0"/>
          </a:p>
        </p:txBody>
      </p:sp>
      <p:sp>
        <p:nvSpPr>
          <p:cNvPr id="465" name="テキスト ボックス 464">
            <a:extLst>
              <a:ext uri="{FF2B5EF4-FFF2-40B4-BE49-F238E27FC236}">
                <a16:creationId xmlns:a16="http://schemas.microsoft.com/office/drawing/2014/main" id="{5F2336C9-5D17-8D5C-35F2-E1D59F157217}"/>
              </a:ext>
            </a:extLst>
          </p:cNvPr>
          <p:cNvSpPr txBox="1"/>
          <p:nvPr/>
        </p:nvSpPr>
        <p:spPr>
          <a:xfrm>
            <a:off x="8534123" y="1936799"/>
            <a:ext cx="51066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/>
              <a:t>70cm</a:t>
            </a:r>
            <a:endParaRPr kumimoji="1" lang="ja-JP" altLang="en-US" sz="800" dirty="0"/>
          </a:p>
        </p:txBody>
      </p:sp>
      <p:sp>
        <p:nvSpPr>
          <p:cNvPr id="466" name="テキスト ボックス 465">
            <a:extLst>
              <a:ext uri="{FF2B5EF4-FFF2-40B4-BE49-F238E27FC236}">
                <a16:creationId xmlns:a16="http://schemas.microsoft.com/office/drawing/2014/main" id="{8F2BB025-C800-C857-57E7-DAF5545F0534}"/>
              </a:ext>
            </a:extLst>
          </p:cNvPr>
          <p:cNvSpPr txBox="1"/>
          <p:nvPr/>
        </p:nvSpPr>
        <p:spPr>
          <a:xfrm>
            <a:off x="8411529" y="1736961"/>
            <a:ext cx="51066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/>
              <a:t>1.1m</a:t>
            </a:r>
            <a:endParaRPr kumimoji="1" lang="ja-JP" altLang="en-US" sz="800" dirty="0"/>
          </a:p>
        </p:txBody>
      </p:sp>
      <p:sp>
        <p:nvSpPr>
          <p:cNvPr id="467" name="テキスト ボックス 466">
            <a:extLst>
              <a:ext uri="{FF2B5EF4-FFF2-40B4-BE49-F238E27FC236}">
                <a16:creationId xmlns:a16="http://schemas.microsoft.com/office/drawing/2014/main" id="{AFEC81DD-1247-E746-C737-350564F5FB50}"/>
              </a:ext>
            </a:extLst>
          </p:cNvPr>
          <p:cNvSpPr txBox="1"/>
          <p:nvPr/>
        </p:nvSpPr>
        <p:spPr>
          <a:xfrm>
            <a:off x="8400174" y="4774060"/>
            <a:ext cx="51066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/>
              <a:t>1.1m</a:t>
            </a:r>
            <a:endParaRPr kumimoji="1" lang="ja-JP" altLang="en-US" sz="800" dirty="0"/>
          </a:p>
        </p:txBody>
      </p:sp>
      <p:sp>
        <p:nvSpPr>
          <p:cNvPr id="468" name="テキスト ボックス 467">
            <a:extLst>
              <a:ext uri="{FF2B5EF4-FFF2-40B4-BE49-F238E27FC236}">
                <a16:creationId xmlns:a16="http://schemas.microsoft.com/office/drawing/2014/main" id="{DCAF55DF-608D-C439-593C-813203B1C4CB}"/>
              </a:ext>
            </a:extLst>
          </p:cNvPr>
          <p:cNvSpPr txBox="1"/>
          <p:nvPr/>
        </p:nvSpPr>
        <p:spPr>
          <a:xfrm>
            <a:off x="8406121" y="2824348"/>
            <a:ext cx="51066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/>
              <a:t>90cm</a:t>
            </a:r>
            <a:endParaRPr kumimoji="1" lang="ja-JP" altLang="en-US" sz="800" dirty="0"/>
          </a:p>
        </p:txBody>
      </p:sp>
      <p:sp>
        <p:nvSpPr>
          <p:cNvPr id="469" name="テキスト ボックス 468">
            <a:extLst>
              <a:ext uri="{FF2B5EF4-FFF2-40B4-BE49-F238E27FC236}">
                <a16:creationId xmlns:a16="http://schemas.microsoft.com/office/drawing/2014/main" id="{168206CA-F8B3-79AE-4D27-DD7BC7D0177B}"/>
              </a:ext>
            </a:extLst>
          </p:cNvPr>
          <p:cNvSpPr txBox="1"/>
          <p:nvPr/>
        </p:nvSpPr>
        <p:spPr>
          <a:xfrm>
            <a:off x="8410865" y="3808409"/>
            <a:ext cx="51066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/>
              <a:t>90cm</a:t>
            </a:r>
            <a:endParaRPr kumimoji="1" lang="ja-JP" altLang="en-US" sz="800" dirty="0"/>
          </a:p>
        </p:txBody>
      </p:sp>
      <p:sp>
        <p:nvSpPr>
          <p:cNvPr id="470" name="テキスト ボックス 469">
            <a:extLst>
              <a:ext uri="{FF2B5EF4-FFF2-40B4-BE49-F238E27FC236}">
                <a16:creationId xmlns:a16="http://schemas.microsoft.com/office/drawing/2014/main" id="{A69DBE48-4E83-92E3-E5B0-55FF51E29868}"/>
              </a:ext>
            </a:extLst>
          </p:cNvPr>
          <p:cNvSpPr txBox="1"/>
          <p:nvPr/>
        </p:nvSpPr>
        <p:spPr>
          <a:xfrm>
            <a:off x="8002818" y="1355142"/>
            <a:ext cx="3488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舞台なし：机</a:t>
            </a:r>
            <a:r>
              <a:rPr lang="en-US" altLang="ja-JP" dirty="0"/>
              <a:t>18</a:t>
            </a:r>
            <a:r>
              <a:rPr lang="ja-JP" altLang="en-US" dirty="0"/>
              <a:t>台・椅子</a:t>
            </a:r>
            <a:r>
              <a:rPr lang="en-US" altLang="ja-JP" dirty="0"/>
              <a:t>54</a:t>
            </a:r>
            <a:r>
              <a:rPr lang="ja-JP" altLang="en-US" dirty="0"/>
              <a:t>脚</a:t>
            </a:r>
            <a:endParaRPr kumimoji="1"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412C88A-EBDB-78DA-7FD7-F36F6C031271}"/>
              </a:ext>
            </a:extLst>
          </p:cNvPr>
          <p:cNvSpPr txBox="1"/>
          <p:nvPr/>
        </p:nvSpPr>
        <p:spPr>
          <a:xfrm>
            <a:off x="3267640" y="5643849"/>
            <a:ext cx="7449473" cy="1785104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kumimoji="1" lang="ja-JP" altLang="en-US" sz="1000" dirty="0"/>
              <a:t>舞台高　</a:t>
            </a:r>
            <a:r>
              <a:rPr kumimoji="1" lang="en-US" altLang="ja-JP" sz="1000" dirty="0"/>
              <a:t>35cm</a:t>
            </a:r>
          </a:p>
          <a:p>
            <a:r>
              <a:rPr kumimoji="1" lang="ja-JP" altLang="en-US" sz="1000" dirty="0"/>
              <a:t>舞台間口　高さ</a:t>
            </a:r>
            <a:r>
              <a:rPr kumimoji="1" lang="en-US" altLang="ja-JP" sz="1000" dirty="0"/>
              <a:t>235cm</a:t>
            </a:r>
            <a:r>
              <a:rPr kumimoji="1" lang="ja-JP" altLang="en-US" sz="1000" dirty="0"/>
              <a:t>、横</a:t>
            </a:r>
            <a:r>
              <a:rPr kumimoji="1" lang="en-US" altLang="ja-JP" sz="1000" dirty="0"/>
              <a:t>532cm</a:t>
            </a:r>
          </a:p>
          <a:p>
            <a:r>
              <a:rPr lang="ja-JP" altLang="en-US" sz="1000" dirty="0"/>
              <a:t>照明設備　舞台北　６基（赤・緑・青）</a:t>
            </a:r>
            <a:endParaRPr lang="en-US" altLang="ja-JP" sz="1000" dirty="0"/>
          </a:p>
          <a:p>
            <a:r>
              <a:rPr kumimoji="1" lang="ja-JP" altLang="en-US" sz="1000" dirty="0"/>
              <a:t>　　　　　舞台南</a:t>
            </a:r>
            <a:r>
              <a:rPr lang="ja-JP" altLang="en-US" sz="1000" dirty="0"/>
              <a:t>　６基（赤・緑・青）</a:t>
            </a:r>
            <a:endParaRPr lang="en-US" altLang="ja-JP" sz="1000" dirty="0"/>
          </a:p>
          <a:p>
            <a:r>
              <a:rPr kumimoji="1" lang="ja-JP" altLang="en-US" sz="1000" dirty="0"/>
              <a:t>　　　　　スポット（中央）３基</a:t>
            </a:r>
            <a:endParaRPr kumimoji="1" lang="en-US" altLang="ja-JP" sz="1000" dirty="0"/>
          </a:p>
          <a:p>
            <a:endParaRPr lang="en-US" altLang="ja-JP" sz="1000" dirty="0"/>
          </a:p>
          <a:p>
            <a:endParaRPr lang="en-US" altLang="ja-JP" sz="1000" dirty="0"/>
          </a:p>
          <a:p>
            <a:endParaRPr lang="en-US" altLang="ja-JP" sz="1000" dirty="0"/>
          </a:p>
          <a:p>
            <a:endParaRPr lang="en-US" altLang="ja-JP" sz="1000" dirty="0"/>
          </a:p>
          <a:p>
            <a:endParaRPr lang="en-US" altLang="ja-JP" sz="1000" dirty="0"/>
          </a:p>
          <a:p>
            <a:endParaRPr lang="en-US" altLang="ja-JP" sz="1000" dirty="0"/>
          </a:p>
          <a:p>
            <a:r>
              <a:rPr lang="en-US" altLang="ja-JP" sz="1000" dirty="0"/>
              <a:t>AV</a:t>
            </a:r>
            <a:r>
              <a:rPr lang="ja-JP" altLang="en-US" sz="1000" dirty="0"/>
              <a:t>設備　　マイク　ワイヤレス２、ピン２</a:t>
            </a:r>
            <a:endParaRPr lang="en-US" altLang="ja-JP" sz="1000" dirty="0"/>
          </a:p>
          <a:p>
            <a:r>
              <a:rPr kumimoji="1" lang="ja-JP" altLang="en-US" sz="1000" dirty="0"/>
              <a:t>　　　　（出力）ブルーレイ・</a:t>
            </a:r>
            <a:r>
              <a:rPr kumimoji="1" lang="en-US" altLang="ja-JP" sz="1000" dirty="0"/>
              <a:t>DVD</a:t>
            </a:r>
            <a:r>
              <a:rPr kumimoji="1" lang="ja-JP" altLang="en-US" sz="1000" dirty="0"/>
              <a:t>、</a:t>
            </a:r>
            <a:r>
              <a:rPr lang="en-US" altLang="ja-JP" sz="1000" dirty="0"/>
              <a:t>CD</a:t>
            </a:r>
            <a:r>
              <a:rPr lang="ja-JP" altLang="en-US" sz="1000" dirty="0"/>
              <a:t>出力、</a:t>
            </a:r>
            <a:r>
              <a:rPr kumimoji="1" lang="en-US" altLang="ja-JP" sz="1000" dirty="0"/>
              <a:t>HDMI</a:t>
            </a:r>
          </a:p>
          <a:p>
            <a:r>
              <a:rPr lang="ja-JP" altLang="en-US" sz="1000" dirty="0"/>
              <a:t>　　　　（入力）</a:t>
            </a:r>
            <a:r>
              <a:rPr lang="en-US" altLang="ja-JP" sz="1000" dirty="0"/>
              <a:t>HDMI</a:t>
            </a:r>
            <a:r>
              <a:rPr lang="ja-JP" altLang="en-US" sz="1000" dirty="0"/>
              <a:t>１、</a:t>
            </a:r>
            <a:r>
              <a:rPr kumimoji="1" lang="en-US" altLang="ja-JP" sz="1000" dirty="0"/>
              <a:t>RGB</a:t>
            </a:r>
            <a:r>
              <a:rPr kumimoji="1" lang="ja-JP" altLang="en-US" sz="1000" dirty="0"/>
              <a:t>１・</a:t>
            </a:r>
            <a:r>
              <a:rPr kumimoji="1" lang="en-US" altLang="ja-JP" sz="1000" dirty="0"/>
              <a:t>Audio</a:t>
            </a:r>
            <a:r>
              <a:rPr kumimoji="1" lang="ja-JP" altLang="en-US" sz="1000" dirty="0"/>
              <a:t>１</a:t>
            </a:r>
            <a:endParaRPr kumimoji="1" lang="en-US" altLang="ja-JP" sz="1000" dirty="0"/>
          </a:p>
          <a:p>
            <a:r>
              <a:rPr lang="ja-JP" altLang="en-US" sz="1000" dirty="0"/>
              <a:t>　　　　　　</a:t>
            </a:r>
            <a:r>
              <a:rPr lang="en-US" altLang="ja-JP" sz="1000" dirty="0"/>
              <a:t>VIDEO</a:t>
            </a:r>
            <a:r>
              <a:rPr lang="ja-JP" altLang="en-US" sz="1000" dirty="0"/>
              <a:t>端子（黄）</a:t>
            </a:r>
            <a:r>
              <a:rPr lang="en-US" altLang="ja-JP" sz="1000" dirty="0"/>
              <a:t>AUDIO</a:t>
            </a:r>
            <a:r>
              <a:rPr lang="ja-JP" altLang="en-US" sz="1000" dirty="0"/>
              <a:t>端子（赤・白）各</a:t>
            </a:r>
            <a:r>
              <a:rPr lang="en-US" altLang="ja-JP" sz="1000" dirty="0"/>
              <a:t>1</a:t>
            </a:r>
          </a:p>
          <a:p>
            <a:r>
              <a:rPr kumimoji="1" lang="ja-JP" altLang="en-US" sz="1000" dirty="0"/>
              <a:t>スピーカー　メイン</a:t>
            </a:r>
            <a:r>
              <a:rPr kumimoji="1" lang="en-US" altLang="ja-JP" sz="1000" dirty="0"/>
              <a:t>LR</a:t>
            </a:r>
            <a:r>
              <a:rPr kumimoji="1" lang="ja-JP" altLang="en-US" sz="1000" dirty="0"/>
              <a:t>：各</a:t>
            </a:r>
            <a:r>
              <a:rPr lang="ja-JP" altLang="en-US" sz="1000" dirty="0"/>
              <a:t>１、</a:t>
            </a:r>
            <a:r>
              <a:rPr kumimoji="1" lang="ja-JP" altLang="en-US" sz="1000" dirty="0"/>
              <a:t>天井：前１・後１</a:t>
            </a:r>
            <a:endParaRPr kumimoji="1" lang="en-US" altLang="ja-JP" sz="1000" dirty="0"/>
          </a:p>
          <a:p>
            <a:r>
              <a:rPr lang="ja-JP" altLang="en-US" sz="1000" dirty="0"/>
              <a:t>　　　　　　跳ね返り１</a:t>
            </a:r>
            <a:endParaRPr kumimoji="1" lang="en-US" altLang="ja-JP" sz="1000" dirty="0"/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21FE2CCC-01F2-7DE2-A670-8A3469C58C77}"/>
              </a:ext>
            </a:extLst>
          </p:cNvPr>
          <p:cNvCxnSpPr/>
          <p:nvPr/>
        </p:nvCxnSpPr>
        <p:spPr>
          <a:xfrm>
            <a:off x="7117404" y="5141734"/>
            <a:ext cx="360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49743EFA-2FFE-2D06-CF70-A9416E84BA3A}"/>
              </a:ext>
            </a:extLst>
          </p:cNvPr>
          <p:cNvCxnSpPr/>
          <p:nvPr/>
        </p:nvCxnSpPr>
        <p:spPr>
          <a:xfrm>
            <a:off x="8919888" y="5141734"/>
            <a:ext cx="360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82C79341-CADD-F682-6F0E-87CE8572F572}"/>
              </a:ext>
            </a:extLst>
          </p:cNvPr>
          <p:cNvCxnSpPr/>
          <p:nvPr/>
        </p:nvCxnSpPr>
        <p:spPr>
          <a:xfrm>
            <a:off x="10720923" y="5143778"/>
            <a:ext cx="360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83E091BB-0D2E-A841-2493-8DA7FEE6167F}"/>
              </a:ext>
            </a:extLst>
          </p:cNvPr>
          <p:cNvCxnSpPr/>
          <p:nvPr/>
        </p:nvCxnSpPr>
        <p:spPr>
          <a:xfrm>
            <a:off x="2153317" y="1681267"/>
            <a:ext cx="2704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1203AB56-F716-E035-A74B-260A2C338FB2}"/>
              </a:ext>
            </a:extLst>
          </p:cNvPr>
          <p:cNvCxnSpPr/>
          <p:nvPr/>
        </p:nvCxnSpPr>
        <p:spPr>
          <a:xfrm>
            <a:off x="2150385" y="5205152"/>
            <a:ext cx="2704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002F04DF-B418-1154-AF46-92547554DA11}"/>
              </a:ext>
            </a:extLst>
          </p:cNvPr>
          <p:cNvCxnSpPr>
            <a:cxnSpLocks/>
          </p:cNvCxnSpPr>
          <p:nvPr/>
        </p:nvCxnSpPr>
        <p:spPr>
          <a:xfrm>
            <a:off x="2264685" y="1682445"/>
            <a:ext cx="0" cy="3532127"/>
          </a:xfrm>
          <a:prstGeom prst="line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C5344F6A-DD31-E1B9-5C21-5D972CDCF3E4}"/>
              </a:ext>
            </a:extLst>
          </p:cNvPr>
          <p:cNvSpPr txBox="1"/>
          <p:nvPr/>
        </p:nvSpPr>
        <p:spPr>
          <a:xfrm>
            <a:off x="1979124" y="3318599"/>
            <a:ext cx="43356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/>
              <a:t>10m</a:t>
            </a:r>
            <a:endParaRPr kumimoji="1" lang="ja-JP" altLang="en-US" sz="700" dirty="0"/>
          </a:p>
        </p:txBody>
      </p: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2945422A-0095-B390-CC5F-BFFB4670F724}"/>
              </a:ext>
            </a:extLst>
          </p:cNvPr>
          <p:cNvCxnSpPr/>
          <p:nvPr/>
        </p:nvCxnSpPr>
        <p:spPr>
          <a:xfrm>
            <a:off x="4272321" y="5396986"/>
            <a:ext cx="0" cy="27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8A745943-1421-CE76-8E25-5FD3A8A6EEEA}"/>
              </a:ext>
            </a:extLst>
          </p:cNvPr>
          <p:cNvCxnSpPr/>
          <p:nvPr/>
        </p:nvCxnSpPr>
        <p:spPr>
          <a:xfrm>
            <a:off x="6083525" y="5396986"/>
            <a:ext cx="0" cy="27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937E9788-6E66-5874-96AD-2AB992FE392E}"/>
              </a:ext>
            </a:extLst>
          </p:cNvPr>
          <p:cNvCxnSpPr/>
          <p:nvPr/>
        </p:nvCxnSpPr>
        <p:spPr>
          <a:xfrm>
            <a:off x="4272321" y="5567001"/>
            <a:ext cx="1811204" cy="0"/>
          </a:xfrm>
          <a:prstGeom prst="line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871A851C-78B5-1570-BD9B-43966231A582}"/>
              </a:ext>
            </a:extLst>
          </p:cNvPr>
          <p:cNvSpPr txBox="1"/>
          <p:nvPr/>
        </p:nvSpPr>
        <p:spPr>
          <a:xfrm>
            <a:off x="4998840" y="5539665"/>
            <a:ext cx="43356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/>
              <a:t>5m</a:t>
            </a:r>
            <a:endParaRPr kumimoji="1" lang="ja-JP" altLang="en-US" sz="700" dirty="0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DDDF1188-00E1-55EF-D349-78FBD83095C8}"/>
              </a:ext>
            </a:extLst>
          </p:cNvPr>
          <p:cNvSpPr/>
          <p:nvPr/>
        </p:nvSpPr>
        <p:spPr>
          <a:xfrm rot="10800000">
            <a:off x="2460694" y="1700768"/>
            <a:ext cx="230400" cy="169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2F1FB1BB-AE1D-C84E-2354-D3992819A310}"/>
              </a:ext>
            </a:extLst>
          </p:cNvPr>
          <p:cNvSpPr/>
          <p:nvPr/>
        </p:nvSpPr>
        <p:spPr>
          <a:xfrm rot="10800000">
            <a:off x="3543458" y="5078193"/>
            <a:ext cx="691200" cy="201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C9649C6F-D68E-A3D1-34E8-011EE0A7BC17}"/>
              </a:ext>
            </a:extLst>
          </p:cNvPr>
          <p:cNvSpPr/>
          <p:nvPr/>
        </p:nvSpPr>
        <p:spPr>
          <a:xfrm rot="10800000">
            <a:off x="2461773" y="5073750"/>
            <a:ext cx="228087" cy="19548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9E72AC03-CAE8-68C0-9591-01B2EDC55F1C}"/>
              </a:ext>
            </a:extLst>
          </p:cNvPr>
          <p:cNvSpPr/>
          <p:nvPr/>
        </p:nvSpPr>
        <p:spPr>
          <a:xfrm rot="10800000">
            <a:off x="4089371" y="5083342"/>
            <a:ext cx="324000" cy="324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0449C64A-B139-0CA6-9F1F-A4444B03B263}"/>
              </a:ext>
            </a:extLst>
          </p:cNvPr>
          <p:cNvSpPr/>
          <p:nvPr/>
        </p:nvSpPr>
        <p:spPr>
          <a:xfrm rot="10800000">
            <a:off x="5933452" y="5099081"/>
            <a:ext cx="324000" cy="324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A2F5C61C-068E-A14F-6DD4-9B904C674CBE}"/>
              </a:ext>
            </a:extLst>
          </p:cNvPr>
          <p:cNvCxnSpPr/>
          <p:nvPr/>
        </p:nvCxnSpPr>
        <p:spPr>
          <a:xfrm>
            <a:off x="2458761" y="3804111"/>
            <a:ext cx="1769822" cy="0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16F64C9B-3661-585A-B619-322805C63005}"/>
              </a:ext>
            </a:extLst>
          </p:cNvPr>
          <p:cNvSpPr txBox="1"/>
          <p:nvPr/>
        </p:nvSpPr>
        <p:spPr>
          <a:xfrm>
            <a:off x="2990232" y="3668535"/>
            <a:ext cx="43356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/>
              <a:t>4.82m</a:t>
            </a:r>
            <a:endParaRPr kumimoji="1" lang="ja-JP" altLang="en-US" sz="700" dirty="0"/>
          </a:p>
        </p:txBody>
      </p: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73D31A19-730A-C77E-0F3D-DE599457C2C1}"/>
              </a:ext>
            </a:extLst>
          </p:cNvPr>
          <p:cNvCxnSpPr/>
          <p:nvPr/>
        </p:nvCxnSpPr>
        <p:spPr>
          <a:xfrm>
            <a:off x="4168413" y="2496159"/>
            <a:ext cx="11570" cy="1919832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FF7707E4-EE4F-64A5-E46F-E3F3790798AD}"/>
              </a:ext>
            </a:extLst>
          </p:cNvPr>
          <p:cNvSpPr txBox="1"/>
          <p:nvPr/>
        </p:nvSpPr>
        <p:spPr>
          <a:xfrm>
            <a:off x="3894549" y="3095003"/>
            <a:ext cx="44632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/>
              <a:t>5.32m</a:t>
            </a:r>
            <a:endParaRPr kumimoji="1" lang="ja-JP" altLang="en-US" sz="700" dirty="0"/>
          </a:p>
        </p:txBody>
      </p:sp>
      <p:sp>
        <p:nvSpPr>
          <p:cNvPr id="33" name="四角形: 角を丸くする 32">
            <a:extLst>
              <a:ext uri="{FF2B5EF4-FFF2-40B4-BE49-F238E27FC236}">
                <a16:creationId xmlns:a16="http://schemas.microsoft.com/office/drawing/2014/main" id="{F1B0B5BC-B45C-8895-393F-6FC0A582D7E1}"/>
              </a:ext>
            </a:extLst>
          </p:cNvPr>
          <p:cNvSpPr/>
          <p:nvPr/>
        </p:nvSpPr>
        <p:spPr>
          <a:xfrm>
            <a:off x="4423408" y="2017779"/>
            <a:ext cx="91528" cy="9152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2032BCC7-7DDD-DEB9-E5E8-7EA410C5EED7}"/>
              </a:ext>
            </a:extLst>
          </p:cNvPr>
          <p:cNvGrpSpPr/>
          <p:nvPr/>
        </p:nvGrpSpPr>
        <p:grpSpPr>
          <a:xfrm>
            <a:off x="2398222" y="962110"/>
            <a:ext cx="1617585" cy="646331"/>
            <a:chOff x="9753927" y="907346"/>
            <a:chExt cx="1617585" cy="646331"/>
          </a:xfrm>
        </p:grpSpPr>
        <p:sp>
          <p:nvSpPr>
            <p:cNvPr id="144" name="テキスト ボックス 143">
              <a:extLst>
                <a:ext uri="{FF2B5EF4-FFF2-40B4-BE49-F238E27FC236}">
                  <a16:creationId xmlns:a16="http://schemas.microsoft.com/office/drawing/2014/main" id="{367EB653-F9E0-1200-9011-0D36830FD975}"/>
                </a:ext>
              </a:extLst>
            </p:cNvPr>
            <p:cNvSpPr txBox="1"/>
            <p:nvPr/>
          </p:nvSpPr>
          <p:spPr>
            <a:xfrm>
              <a:off x="9753927" y="907346"/>
              <a:ext cx="1617585" cy="646331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/>
                <a:t>＜凡例＞</a:t>
              </a:r>
              <a:endParaRPr kumimoji="1" lang="en-US" altLang="ja-JP" sz="1200" dirty="0"/>
            </a:p>
            <a:p>
              <a:r>
                <a:rPr kumimoji="1" lang="ja-JP" altLang="en-US" sz="1200" dirty="0"/>
                <a:t>電源コンセント</a:t>
              </a:r>
              <a:endParaRPr lang="en-US" altLang="ja-JP" sz="1200" dirty="0"/>
            </a:p>
            <a:p>
              <a:r>
                <a:rPr lang="en-US" altLang="ja-JP" sz="1200" dirty="0"/>
                <a:t>LAN</a:t>
              </a:r>
              <a:r>
                <a:rPr lang="ja-JP" altLang="en-US" sz="1200" dirty="0"/>
                <a:t>接続口</a:t>
              </a:r>
              <a:endParaRPr kumimoji="1" lang="ja-JP" altLang="en-US" sz="1200" dirty="0"/>
            </a:p>
          </p:txBody>
        </p:sp>
        <p:sp>
          <p:nvSpPr>
            <p:cNvPr id="148" name="四角形: 角を丸くする 147">
              <a:extLst>
                <a:ext uri="{FF2B5EF4-FFF2-40B4-BE49-F238E27FC236}">
                  <a16:creationId xmlns:a16="http://schemas.microsoft.com/office/drawing/2014/main" id="{5F3CDB4D-7DAA-E6B3-C910-4CF78C702B79}"/>
                </a:ext>
              </a:extLst>
            </p:cNvPr>
            <p:cNvSpPr/>
            <p:nvPr/>
          </p:nvSpPr>
          <p:spPr>
            <a:xfrm rot="16200000">
              <a:off x="11071975" y="1148536"/>
              <a:ext cx="71127" cy="152501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9" name="四角形: 角を丸くする 148">
              <a:extLst>
                <a:ext uri="{FF2B5EF4-FFF2-40B4-BE49-F238E27FC236}">
                  <a16:creationId xmlns:a16="http://schemas.microsoft.com/office/drawing/2014/main" id="{A6EFBD60-52D7-B334-A1B4-4904A9502D6F}"/>
                </a:ext>
              </a:extLst>
            </p:cNvPr>
            <p:cNvSpPr/>
            <p:nvPr/>
          </p:nvSpPr>
          <p:spPr>
            <a:xfrm>
              <a:off x="10738248" y="1365153"/>
              <a:ext cx="91528" cy="91528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17256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</TotalTime>
  <Words>286</Words>
  <Application>Microsoft Office PowerPoint</Application>
  <PresentationFormat>ワイド画面</PresentationFormat>
  <Paragraphs>71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山下 創</dc:creator>
  <cp:lastModifiedBy>山下　文彦</cp:lastModifiedBy>
  <cp:revision>28</cp:revision>
  <cp:lastPrinted>2025-03-04T02:05:11Z</cp:lastPrinted>
  <dcterms:created xsi:type="dcterms:W3CDTF">2022-05-26T00:53:09Z</dcterms:created>
  <dcterms:modified xsi:type="dcterms:W3CDTF">2025-03-04T02:18:49Z</dcterms:modified>
</cp:coreProperties>
</file>