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77" autoAdjust="0"/>
    <p:restoredTop sz="95244" autoAdjust="0"/>
  </p:normalViewPr>
  <p:slideViewPr>
    <p:cSldViewPr snapToGrid="0">
      <p:cViewPr varScale="1">
        <p:scale>
          <a:sx n="91" d="100"/>
          <a:sy n="91" d="100"/>
        </p:scale>
        <p:origin x="581" y="-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A6335C-821A-7AEC-92D0-9EA9AB775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1A7D743-0865-86FA-2812-277E3313F0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AF1CBB-90FA-0E26-B5AF-31603C2BB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593E55-213E-6E0A-98D4-D84B7385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3EEB38-C97E-27AB-F6E2-CC4867B69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64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6462DD-E005-631F-E86C-766A5CAAA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B8B73C8-43BC-F492-B5EE-794FF9A28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8BBF05-CD67-B35E-5DF5-4E97455D6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72DBC1-8085-E433-C28B-BD99C06AF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B10A9A-B947-0D4F-363E-E96FA72A3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24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F0D294F-3F03-DCB4-F7C9-8F22C97203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46AE973-F58A-285B-721B-41CE68485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B31A07-2B24-C699-7C3A-C65846D93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817447-2D02-EF3A-9115-1AA3BD6E0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32F02E-9DFE-B6CA-7A1F-791E6CF91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50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B190D2-94FE-2A92-92FE-029B4B14A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42AD1C-C142-2C0A-7D22-3315290FB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772B1F-9F52-42C1-E2AA-AAB5159AD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F3F9BD-D3E9-06A4-6C7C-196F565E8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7ABD2A-8484-B4D8-B1EA-0A1683760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09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0E5F25-CB19-2FA2-894F-70282BB3F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D786FB-109C-826D-559B-8A5CCC082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FB2AA9-0C30-8E8D-EF47-9D6881FB5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7A10D6-871E-9C3A-B9E8-7131B9430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9FF85B-7065-9EDA-EC01-47D4757B4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1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D16430-9A89-DC97-8DA2-8F95D7239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FE5DB2-DA83-078D-6B2B-35EABACDB7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FA359B-390F-3987-F271-B611784EF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48473A-8E20-BC4B-3034-C8D183C05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F9CCC3-7CA1-07EF-69E2-29214C081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12AAD3E-1F71-7C07-C175-5EDD03A18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27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0B87C9-9358-1919-F425-3A936A58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3E65C7-C288-2E9E-01FB-4D7EF4C57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67BD6CE-1603-BD0F-39EA-7FEA4AAA86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21C7944-6246-A9BC-1574-1E8F657FE1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E51593B-0E7E-D433-A388-7CAD005294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E7FF17F-396F-8258-8B08-046A7C551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5D30355-B77C-E7B8-5384-710A00440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AB0027F-1D03-AB91-AEFA-9452F14F3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22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CAE6D8-6980-C6D9-DFD4-5800C23BA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DF52FFB-8BBA-1FF2-8835-874D69CA5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ECA89D1-5237-2B3F-B5CA-65FB15791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0722A0D-39BA-1C60-653A-9F20BBF4A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0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EDBF161-4F75-1FD0-5658-0835E6D6C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44524A0-63B8-D205-2C07-E1FD169E6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AB9368C-4094-5721-C0AB-F2D4F0807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79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70B934-4269-ACEA-5B55-B74B39EEF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3FF571-7F0C-F16A-84C3-F5C23AA36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23E966A-526F-E225-426E-C9680EE005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BEE4B03-28B3-4E0F-2864-9E4E7BFB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0C36052-B375-9622-5F76-A3A43F883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7C977D-A47D-E1D2-34A6-C0578D656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76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8352DA-C6D8-974F-9B93-28B5E62F3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87E8827-CA31-D8F1-02F7-9842993334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600CD82-6E9C-BFA5-5AF0-9D9EC1887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F728A5-9B03-CB44-E7B9-EC30DE083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5BEF88D-7EEF-BA8A-AF3F-AB62DC03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47444CF-9249-5C5A-230A-4DC825B2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37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3893BBF-ADE7-7734-14D6-058770FA5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3D1403-D24C-F199-B3A7-82DE0E2D6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4FC77B-7232-E29B-BDE1-F279B96C0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551F7-72C7-4DB4-A9B7-08899AA0E377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77E93D-0E53-D547-73DE-C74533480B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66EA7D-36F7-C75D-33BA-71DBBAE025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540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6A34CB04-C93B-1747-794C-F76C58206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6483" y="510443"/>
            <a:ext cx="10031460" cy="442915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福祉交流センター４階　</a:t>
            </a:r>
            <a:r>
              <a:rPr lang="ja-JP" altLang="en-US" dirty="0"/>
              <a:t>小ホール</a:t>
            </a:r>
            <a:r>
              <a:rPr kumimoji="1" lang="ja-JP" altLang="en-US" dirty="0"/>
              <a:t>配置図（ホール仕様）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6E044C1E-5DE3-3077-C0B3-498851F5B434}"/>
              </a:ext>
            </a:extLst>
          </p:cNvPr>
          <p:cNvGrpSpPr/>
          <p:nvPr/>
        </p:nvGrpSpPr>
        <p:grpSpPr>
          <a:xfrm>
            <a:off x="2444622" y="1688541"/>
            <a:ext cx="9000000" cy="3600000"/>
            <a:chOff x="1830887" y="3001321"/>
            <a:chExt cx="9000000" cy="3510000"/>
          </a:xfrm>
        </p:grpSpPr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FBBE5332-767B-A55A-35B6-F4E83DEA9ED8}"/>
                </a:ext>
              </a:extLst>
            </p:cNvPr>
            <p:cNvSpPr/>
            <p:nvPr/>
          </p:nvSpPr>
          <p:spPr>
            <a:xfrm>
              <a:off x="3630887" y="3001321"/>
              <a:ext cx="7200000" cy="331695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B988FE56-8571-74E0-22B8-D99FAC8052D2}"/>
                </a:ext>
              </a:extLst>
            </p:cNvPr>
            <p:cNvSpPr/>
            <p:nvPr/>
          </p:nvSpPr>
          <p:spPr>
            <a:xfrm>
              <a:off x="1830887" y="3001321"/>
              <a:ext cx="1800000" cy="351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CC357B43-33A0-5F4F-5514-D696C0E267BB}"/>
              </a:ext>
            </a:extLst>
          </p:cNvPr>
          <p:cNvCxnSpPr/>
          <p:nvPr/>
        </p:nvCxnSpPr>
        <p:spPr>
          <a:xfrm>
            <a:off x="7852242" y="1731600"/>
            <a:ext cx="0" cy="3394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EF836077-6792-7D0C-5ACE-73A733B5703F}"/>
              </a:ext>
            </a:extLst>
          </p:cNvPr>
          <p:cNvSpPr/>
          <p:nvPr/>
        </p:nvSpPr>
        <p:spPr>
          <a:xfrm rot="5400000">
            <a:off x="6054264" y="1853282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ローチャート: 定義済み処理 121">
            <a:extLst>
              <a:ext uri="{FF2B5EF4-FFF2-40B4-BE49-F238E27FC236}">
                <a16:creationId xmlns:a16="http://schemas.microsoft.com/office/drawing/2014/main" id="{A2FFF4AB-63F6-B554-944E-57E4C36421A7}"/>
              </a:ext>
            </a:extLst>
          </p:cNvPr>
          <p:cNvSpPr/>
          <p:nvPr/>
        </p:nvSpPr>
        <p:spPr>
          <a:xfrm rot="10800000">
            <a:off x="6741214" y="5049731"/>
            <a:ext cx="360000" cy="72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78AA97C7-ABCB-AFEC-AE49-CC35D1A76F0C}"/>
              </a:ext>
            </a:extLst>
          </p:cNvPr>
          <p:cNvSpPr/>
          <p:nvPr/>
        </p:nvSpPr>
        <p:spPr>
          <a:xfrm rot="10800000">
            <a:off x="7696993" y="5083341"/>
            <a:ext cx="324000" cy="32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34AEF3A-E149-14B0-6F2B-8D123E259BA5}"/>
              </a:ext>
            </a:extLst>
          </p:cNvPr>
          <p:cNvSpPr txBox="1"/>
          <p:nvPr/>
        </p:nvSpPr>
        <p:spPr>
          <a:xfrm>
            <a:off x="3267640" y="5643849"/>
            <a:ext cx="7449473" cy="178510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kumimoji="1" lang="ja-JP" altLang="en-US" sz="1000" dirty="0"/>
              <a:t>舞台高　</a:t>
            </a:r>
            <a:r>
              <a:rPr kumimoji="1" lang="en-US" altLang="ja-JP" sz="1000" dirty="0"/>
              <a:t>35cm</a:t>
            </a:r>
          </a:p>
          <a:p>
            <a:r>
              <a:rPr kumimoji="1" lang="ja-JP" altLang="en-US" sz="1000" dirty="0"/>
              <a:t>舞台間口　高さ</a:t>
            </a:r>
            <a:r>
              <a:rPr kumimoji="1" lang="en-US" altLang="ja-JP" sz="1000" dirty="0"/>
              <a:t>235cm</a:t>
            </a:r>
            <a:r>
              <a:rPr kumimoji="1" lang="ja-JP" altLang="en-US" sz="1000" dirty="0"/>
              <a:t>、横</a:t>
            </a:r>
            <a:r>
              <a:rPr kumimoji="1" lang="en-US" altLang="ja-JP" sz="1000" dirty="0"/>
              <a:t>532cm</a:t>
            </a:r>
          </a:p>
          <a:p>
            <a:r>
              <a:rPr lang="ja-JP" altLang="en-US" sz="1000" dirty="0"/>
              <a:t>照明設備　舞台北　６基（赤・緑・青）</a:t>
            </a:r>
            <a:endParaRPr lang="en-US" altLang="ja-JP" sz="1000" dirty="0"/>
          </a:p>
          <a:p>
            <a:r>
              <a:rPr kumimoji="1" lang="ja-JP" altLang="en-US" sz="1000" dirty="0"/>
              <a:t>　　　　　舞台南</a:t>
            </a:r>
            <a:r>
              <a:rPr lang="ja-JP" altLang="en-US" sz="1000" dirty="0"/>
              <a:t>　６基（赤・緑・青）</a:t>
            </a:r>
            <a:endParaRPr lang="en-US" altLang="ja-JP" sz="1000" dirty="0"/>
          </a:p>
          <a:p>
            <a:r>
              <a:rPr kumimoji="1" lang="ja-JP" altLang="en-US" sz="1000" dirty="0"/>
              <a:t>　　　　　スポット（中央）３基</a:t>
            </a:r>
            <a:endParaRPr kumimoji="1"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r>
              <a:rPr lang="en-US" altLang="ja-JP" sz="1000" dirty="0"/>
              <a:t>AV</a:t>
            </a:r>
            <a:r>
              <a:rPr lang="ja-JP" altLang="en-US" sz="1000" dirty="0"/>
              <a:t>設備　　マイク　ワイヤレス２、ピン２</a:t>
            </a:r>
            <a:endParaRPr lang="en-US" altLang="ja-JP" sz="1000" dirty="0"/>
          </a:p>
          <a:p>
            <a:r>
              <a:rPr kumimoji="1" lang="ja-JP" altLang="en-US" sz="1000" dirty="0"/>
              <a:t>　　　　（出力）ブルーレイ・</a:t>
            </a:r>
            <a:r>
              <a:rPr kumimoji="1" lang="en-US" altLang="ja-JP" sz="1000" dirty="0"/>
              <a:t>DVD</a:t>
            </a:r>
            <a:r>
              <a:rPr kumimoji="1" lang="ja-JP" altLang="en-US" sz="1000" dirty="0"/>
              <a:t>、</a:t>
            </a:r>
            <a:r>
              <a:rPr lang="en-US" altLang="ja-JP" sz="1000" dirty="0"/>
              <a:t>CD</a:t>
            </a:r>
            <a:r>
              <a:rPr lang="ja-JP" altLang="en-US" sz="1000" dirty="0"/>
              <a:t>出力、</a:t>
            </a:r>
            <a:r>
              <a:rPr kumimoji="1" lang="en-US" altLang="ja-JP" sz="1000" dirty="0"/>
              <a:t>HDMI</a:t>
            </a:r>
          </a:p>
          <a:p>
            <a:r>
              <a:rPr lang="ja-JP" altLang="en-US" sz="1000" dirty="0"/>
              <a:t>　　　　（入力）</a:t>
            </a:r>
            <a:r>
              <a:rPr lang="en-US" altLang="ja-JP" sz="1000" dirty="0"/>
              <a:t>HDMI</a:t>
            </a:r>
            <a:r>
              <a:rPr lang="ja-JP" altLang="en-US" sz="1000" dirty="0"/>
              <a:t>１、</a:t>
            </a:r>
            <a:r>
              <a:rPr kumimoji="1" lang="en-US" altLang="ja-JP" sz="1000" dirty="0"/>
              <a:t>RGB</a:t>
            </a:r>
            <a:r>
              <a:rPr kumimoji="1" lang="ja-JP" altLang="en-US" sz="1000" dirty="0"/>
              <a:t>１・</a:t>
            </a:r>
            <a:r>
              <a:rPr kumimoji="1" lang="en-US" altLang="ja-JP" sz="1000" dirty="0"/>
              <a:t>Audio</a:t>
            </a:r>
            <a:r>
              <a:rPr kumimoji="1" lang="ja-JP" altLang="en-US" sz="1000" dirty="0"/>
              <a:t>１</a:t>
            </a:r>
            <a:endParaRPr kumimoji="1" lang="en-US" altLang="ja-JP" sz="1000" dirty="0"/>
          </a:p>
          <a:p>
            <a:r>
              <a:rPr lang="ja-JP" altLang="en-US" sz="1000" dirty="0"/>
              <a:t>　　　　　　</a:t>
            </a:r>
            <a:r>
              <a:rPr lang="en-US" altLang="ja-JP" sz="1000" dirty="0"/>
              <a:t>VIDEO</a:t>
            </a:r>
            <a:r>
              <a:rPr lang="ja-JP" altLang="en-US" sz="1000" dirty="0"/>
              <a:t>端子（黄）</a:t>
            </a:r>
            <a:r>
              <a:rPr lang="en-US" altLang="ja-JP" sz="1000" dirty="0"/>
              <a:t>AUDIO</a:t>
            </a:r>
            <a:r>
              <a:rPr lang="ja-JP" altLang="en-US" sz="1000" dirty="0"/>
              <a:t>端子（赤・白）各</a:t>
            </a:r>
            <a:r>
              <a:rPr lang="en-US" altLang="ja-JP" sz="1000" dirty="0"/>
              <a:t>1</a:t>
            </a:r>
          </a:p>
          <a:p>
            <a:r>
              <a:rPr kumimoji="1" lang="ja-JP" altLang="en-US" sz="1000" dirty="0"/>
              <a:t>スピーカー　メイン</a:t>
            </a:r>
            <a:r>
              <a:rPr kumimoji="1" lang="en-US" altLang="ja-JP" sz="1000" dirty="0"/>
              <a:t>LR</a:t>
            </a:r>
            <a:r>
              <a:rPr kumimoji="1" lang="ja-JP" altLang="en-US" sz="1000" dirty="0"/>
              <a:t>：各</a:t>
            </a:r>
            <a:r>
              <a:rPr lang="ja-JP" altLang="en-US" sz="1000" dirty="0"/>
              <a:t>１、</a:t>
            </a:r>
            <a:r>
              <a:rPr kumimoji="1" lang="ja-JP" altLang="en-US" sz="1000" dirty="0"/>
              <a:t>天井：前１・後１</a:t>
            </a:r>
            <a:endParaRPr kumimoji="1" lang="en-US" altLang="ja-JP" sz="1000" dirty="0"/>
          </a:p>
          <a:p>
            <a:r>
              <a:rPr lang="ja-JP" altLang="en-US" sz="1000" dirty="0"/>
              <a:t>　　　　　　跳ね返り１</a:t>
            </a:r>
            <a:endParaRPr kumimoji="1" lang="en-US" altLang="ja-JP" sz="1000" dirty="0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9E72AC03-CAE8-68C0-9591-01B2EDC55F1C}"/>
              </a:ext>
            </a:extLst>
          </p:cNvPr>
          <p:cNvSpPr/>
          <p:nvPr/>
        </p:nvSpPr>
        <p:spPr>
          <a:xfrm rot="10800000">
            <a:off x="4089371" y="5083342"/>
            <a:ext cx="324000" cy="32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0449C64A-B139-0CA6-9F1F-A4444B03B263}"/>
              </a:ext>
            </a:extLst>
          </p:cNvPr>
          <p:cNvSpPr/>
          <p:nvPr/>
        </p:nvSpPr>
        <p:spPr>
          <a:xfrm rot="10800000">
            <a:off x="5933452" y="5104161"/>
            <a:ext cx="324000" cy="32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284BEA8C-8E7A-DD33-AA59-ED3814E07259}"/>
              </a:ext>
            </a:extLst>
          </p:cNvPr>
          <p:cNvSpPr/>
          <p:nvPr/>
        </p:nvSpPr>
        <p:spPr>
          <a:xfrm rot="10800000">
            <a:off x="9475773" y="5104161"/>
            <a:ext cx="324000" cy="32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4D4EE865-1242-C67F-6D26-239402EE5ABD}"/>
              </a:ext>
            </a:extLst>
          </p:cNvPr>
          <p:cNvSpPr/>
          <p:nvPr/>
        </p:nvSpPr>
        <p:spPr>
          <a:xfrm rot="10800000">
            <a:off x="11304613" y="5084143"/>
            <a:ext cx="324000" cy="32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965B6393-FCFC-4A57-16A5-0FFC3078CC54}"/>
              </a:ext>
            </a:extLst>
          </p:cNvPr>
          <p:cNvSpPr/>
          <p:nvPr/>
        </p:nvSpPr>
        <p:spPr>
          <a:xfrm rot="10800000">
            <a:off x="4259270" y="1693779"/>
            <a:ext cx="144000" cy="32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072A9D3-3309-D123-D967-7F09A227C3CA}"/>
              </a:ext>
            </a:extLst>
          </p:cNvPr>
          <p:cNvSpPr/>
          <p:nvPr/>
        </p:nvSpPr>
        <p:spPr>
          <a:xfrm rot="10800000">
            <a:off x="5934228" y="1689969"/>
            <a:ext cx="3132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ローチャート: 定義済み処理 70">
            <a:extLst>
              <a:ext uri="{FF2B5EF4-FFF2-40B4-BE49-F238E27FC236}">
                <a16:creationId xmlns:a16="http://schemas.microsoft.com/office/drawing/2014/main" id="{06174888-DA1A-5F06-8536-27AFAA8AB175}"/>
              </a:ext>
            </a:extLst>
          </p:cNvPr>
          <p:cNvSpPr/>
          <p:nvPr/>
        </p:nvSpPr>
        <p:spPr>
          <a:xfrm rot="10800000">
            <a:off x="8541214" y="5049731"/>
            <a:ext cx="360000" cy="72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6" name="フローチャート: 定義済み処理 75">
            <a:extLst>
              <a:ext uri="{FF2B5EF4-FFF2-40B4-BE49-F238E27FC236}">
                <a16:creationId xmlns:a16="http://schemas.microsoft.com/office/drawing/2014/main" id="{1609B1AA-47EC-8B36-AE84-E40A7052BC84}"/>
              </a:ext>
            </a:extLst>
          </p:cNvPr>
          <p:cNvSpPr/>
          <p:nvPr/>
        </p:nvSpPr>
        <p:spPr>
          <a:xfrm rot="10800000">
            <a:off x="10357113" y="5049731"/>
            <a:ext cx="360000" cy="72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77870548-F063-F267-2057-30BF8303A255}"/>
              </a:ext>
            </a:extLst>
          </p:cNvPr>
          <p:cNvSpPr/>
          <p:nvPr/>
        </p:nvSpPr>
        <p:spPr>
          <a:xfrm>
            <a:off x="4259863" y="4583921"/>
            <a:ext cx="1800000" cy="72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ローチャート: 定義済み処理 93">
            <a:extLst>
              <a:ext uri="{FF2B5EF4-FFF2-40B4-BE49-F238E27FC236}">
                <a16:creationId xmlns:a16="http://schemas.microsoft.com/office/drawing/2014/main" id="{8D8858B4-078F-D985-A866-F3DE62161396}"/>
              </a:ext>
            </a:extLst>
          </p:cNvPr>
          <p:cNvSpPr/>
          <p:nvPr/>
        </p:nvSpPr>
        <p:spPr>
          <a:xfrm rot="5400000">
            <a:off x="4063501" y="4836083"/>
            <a:ext cx="331200" cy="72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E491652C-9C48-F0A2-182C-229A36849161}"/>
              </a:ext>
            </a:extLst>
          </p:cNvPr>
          <p:cNvSpPr/>
          <p:nvPr/>
        </p:nvSpPr>
        <p:spPr>
          <a:xfrm rot="10800000">
            <a:off x="4131383" y="4415991"/>
            <a:ext cx="97200" cy="241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D965581D-1959-FB8B-A069-52CEAE6B6876}"/>
              </a:ext>
            </a:extLst>
          </p:cNvPr>
          <p:cNvSpPr/>
          <p:nvPr/>
        </p:nvSpPr>
        <p:spPr>
          <a:xfrm rot="10800000">
            <a:off x="4096413" y="1700390"/>
            <a:ext cx="144000" cy="7957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7135BBC7-F75B-A44E-F693-3437E6754891}"/>
              </a:ext>
            </a:extLst>
          </p:cNvPr>
          <p:cNvSpPr/>
          <p:nvPr/>
        </p:nvSpPr>
        <p:spPr>
          <a:xfrm rot="10800000">
            <a:off x="9468518" y="1702584"/>
            <a:ext cx="3132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11800A7B-FCDE-56C7-5CF4-165843FF0FCA}"/>
              </a:ext>
            </a:extLst>
          </p:cNvPr>
          <p:cNvSpPr/>
          <p:nvPr/>
        </p:nvSpPr>
        <p:spPr>
          <a:xfrm rot="10800000">
            <a:off x="11290241" y="1693779"/>
            <a:ext cx="3132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DA5E4D27-B2F5-47A5-1C6B-2A6B2D76EF67}"/>
              </a:ext>
            </a:extLst>
          </p:cNvPr>
          <p:cNvSpPr/>
          <p:nvPr/>
        </p:nvSpPr>
        <p:spPr>
          <a:xfrm rot="10800000">
            <a:off x="7687907" y="1700390"/>
            <a:ext cx="3132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F41A60A3-CC4B-6954-904C-42F140D4BE05}"/>
              </a:ext>
            </a:extLst>
          </p:cNvPr>
          <p:cNvSpPr/>
          <p:nvPr/>
        </p:nvSpPr>
        <p:spPr>
          <a:xfrm>
            <a:off x="4280622" y="4672432"/>
            <a:ext cx="1772760" cy="3994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/>
              <a:t>スロープ</a:t>
            </a:r>
            <a:endParaRPr kumimoji="1" lang="ja-JP" altLang="en-US" sz="1050" dirty="0"/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497FA4BA-9043-E0D1-D0C4-7FC378E8D585}"/>
              </a:ext>
            </a:extLst>
          </p:cNvPr>
          <p:cNvSpPr/>
          <p:nvPr/>
        </p:nvSpPr>
        <p:spPr>
          <a:xfrm>
            <a:off x="11290241" y="1891189"/>
            <a:ext cx="135746" cy="31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四角形: 角を丸くする 116">
            <a:extLst>
              <a:ext uri="{FF2B5EF4-FFF2-40B4-BE49-F238E27FC236}">
                <a16:creationId xmlns:a16="http://schemas.microsoft.com/office/drawing/2014/main" id="{0547A2E7-83E8-6513-0E78-F32793139656}"/>
              </a:ext>
            </a:extLst>
          </p:cNvPr>
          <p:cNvSpPr/>
          <p:nvPr/>
        </p:nvSpPr>
        <p:spPr>
          <a:xfrm rot="5400000">
            <a:off x="9597174" y="1859701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四角形: 角を丸くする 118">
            <a:extLst>
              <a:ext uri="{FF2B5EF4-FFF2-40B4-BE49-F238E27FC236}">
                <a16:creationId xmlns:a16="http://schemas.microsoft.com/office/drawing/2014/main" id="{FF682DD4-69E1-E513-662B-767C8DD25E61}"/>
              </a:ext>
            </a:extLst>
          </p:cNvPr>
          <p:cNvSpPr/>
          <p:nvPr/>
        </p:nvSpPr>
        <p:spPr>
          <a:xfrm rot="5400000">
            <a:off x="11005076" y="4954992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四角形: 角を丸くする 125">
            <a:extLst>
              <a:ext uri="{FF2B5EF4-FFF2-40B4-BE49-F238E27FC236}">
                <a16:creationId xmlns:a16="http://schemas.microsoft.com/office/drawing/2014/main" id="{E0AC0062-ACEA-5C0E-145A-D1328CC9E424}"/>
              </a:ext>
            </a:extLst>
          </p:cNvPr>
          <p:cNvSpPr/>
          <p:nvPr/>
        </p:nvSpPr>
        <p:spPr>
          <a:xfrm rot="5400000">
            <a:off x="4297847" y="198243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四角形: 角を丸くする 138">
            <a:extLst>
              <a:ext uri="{FF2B5EF4-FFF2-40B4-BE49-F238E27FC236}">
                <a16:creationId xmlns:a16="http://schemas.microsoft.com/office/drawing/2014/main" id="{DC504208-73E0-80A6-96C5-704B0036DAE4}"/>
              </a:ext>
            </a:extLst>
          </p:cNvPr>
          <p:cNvSpPr/>
          <p:nvPr/>
        </p:nvSpPr>
        <p:spPr>
          <a:xfrm rot="5400000">
            <a:off x="8086741" y="4961936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四角形: 角を丸くする 139">
            <a:extLst>
              <a:ext uri="{FF2B5EF4-FFF2-40B4-BE49-F238E27FC236}">
                <a16:creationId xmlns:a16="http://schemas.microsoft.com/office/drawing/2014/main" id="{6833E017-2499-E3DF-5866-4BC2BD355E0C}"/>
              </a:ext>
            </a:extLst>
          </p:cNvPr>
          <p:cNvSpPr/>
          <p:nvPr/>
        </p:nvSpPr>
        <p:spPr>
          <a:xfrm rot="5400000">
            <a:off x="5915801" y="4467131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四角形: 角を丸くする 140">
            <a:extLst>
              <a:ext uri="{FF2B5EF4-FFF2-40B4-BE49-F238E27FC236}">
                <a16:creationId xmlns:a16="http://schemas.microsoft.com/office/drawing/2014/main" id="{990F6D0C-C57D-F095-7419-7D4E273CD232}"/>
              </a:ext>
            </a:extLst>
          </p:cNvPr>
          <p:cNvSpPr/>
          <p:nvPr/>
        </p:nvSpPr>
        <p:spPr>
          <a:xfrm>
            <a:off x="2458761" y="1982429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四角形: 角を丸くする 141">
            <a:extLst>
              <a:ext uri="{FF2B5EF4-FFF2-40B4-BE49-F238E27FC236}">
                <a16:creationId xmlns:a16="http://schemas.microsoft.com/office/drawing/2014/main" id="{0AE32920-CF3D-1205-43F9-5EAEC7D646AC}"/>
              </a:ext>
            </a:extLst>
          </p:cNvPr>
          <p:cNvSpPr/>
          <p:nvPr/>
        </p:nvSpPr>
        <p:spPr>
          <a:xfrm>
            <a:off x="2471234" y="4843178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053781C7-71BC-BF1F-40AF-FA2306DBE091}"/>
              </a:ext>
            </a:extLst>
          </p:cNvPr>
          <p:cNvSpPr/>
          <p:nvPr/>
        </p:nvSpPr>
        <p:spPr>
          <a:xfrm>
            <a:off x="3575588" y="2812122"/>
            <a:ext cx="116312" cy="216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F54FBA1F-960E-A4E8-E151-66B6235F7C9E}"/>
              </a:ext>
            </a:extLst>
          </p:cNvPr>
          <p:cNvSpPr/>
          <p:nvPr/>
        </p:nvSpPr>
        <p:spPr>
          <a:xfrm>
            <a:off x="3073208" y="5033221"/>
            <a:ext cx="324000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en-US" altLang="ja-JP" sz="700" dirty="0"/>
              <a:t>AV</a:t>
            </a:r>
            <a:r>
              <a:rPr kumimoji="1" lang="ja-JP" altLang="en-US" sz="700" dirty="0"/>
              <a:t>卓</a:t>
            </a:r>
          </a:p>
        </p:txBody>
      </p:sp>
      <p:cxnSp>
        <p:nvCxnSpPr>
          <p:cNvPr id="149" name="直線コネクタ 148">
            <a:extLst>
              <a:ext uri="{FF2B5EF4-FFF2-40B4-BE49-F238E27FC236}">
                <a16:creationId xmlns:a16="http://schemas.microsoft.com/office/drawing/2014/main" id="{7F0B55A8-8DC0-9C19-AE92-B6F381D6F540}"/>
              </a:ext>
            </a:extLst>
          </p:cNvPr>
          <p:cNvCxnSpPr/>
          <p:nvPr/>
        </p:nvCxnSpPr>
        <p:spPr>
          <a:xfrm>
            <a:off x="3634740" y="2058679"/>
            <a:ext cx="0" cy="25718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正方形/長方形 154">
            <a:extLst>
              <a:ext uri="{FF2B5EF4-FFF2-40B4-BE49-F238E27FC236}">
                <a16:creationId xmlns:a16="http://schemas.microsoft.com/office/drawing/2014/main" id="{67E97EED-0305-07E5-9A7D-9999049C2D85}"/>
              </a:ext>
            </a:extLst>
          </p:cNvPr>
          <p:cNvSpPr/>
          <p:nvPr/>
        </p:nvSpPr>
        <p:spPr>
          <a:xfrm>
            <a:off x="3575588" y="3314215"/>
            <a:ext cx="116312" cy="216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5E004C06-6BD0-272A-B314-71DECDFA0D3D}"/>
              </a:ext>
            </a:extLst>
          </p:cNvPr>
          <p:cNvSpPr/>
          <p:nvPr/>
        </p:nvSpPr>
        <p:spPr>
          <a:xfrm>
            <a:off x="3575588" y="3820937"/>
            <a:ext cx="116312" cy="216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3" name="グループ化 162">
            <a:extLst>
              <a:ext uri="{FF2B5EF4-FFF2-40B4-BE49-F238E27FC236}">
                <a16:creationId xmlns:a16="http://schemas.microsoft.com/office/drawing/2014/main" id="{3A377474-1973-1804-AD67-0E4C7BE16756}"/>
              </a:ext>
            </a:extLst>
          </p:cNvPr>
          <p:cNvGrpSpPr/>
          <p:nvPr/>
        </p:nvGrpSpPr>
        <p:grpSpPr>
          <a:xfrm>
            <a:off x="3820786" y="2058679"/>
            <a:ext cx="158440" cy="2571842"/>
            <a:chOff x="3820786" y="2058679"/>
            <a:chExt cx="158440" cy="2571842"/>
          </a:xfrm>
        </p:grpSpPr>
        <p:cxnSp>
          <p:nvCxnSpPr>
            <p:cNvPr id="148" name="直線コネクタ 147">
              <a:extLst>
                <a:ext uri="{FF2B5EF4-FFF2-40B4-BE49-F238E27FC236}">
                  <a16:creationId xmlns:a16="http://schemas.microsoft.com/office/drawing/2014/main" id="{9C1D6E61-9411-5C3F-4308-1F17EBA672A0}"/>
                </a:ext>
              </a:extLst>
            </p:cNvPr>
            <p:cNvCxnSpPr/>
            <p:nvPr/>
          </p:nvCxnSpPr>
          <p:spPr>
            <a:xfrm>
              <a:off x="3901440" y="2058679"/>
              <a:ext cx="0" cy="257184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楕円 156">
              <a:extLst>
                <a:ext uri="{FF2B5EF4-FFF2-40B4-BE49-F238E27FC236}">
                  <a16:creationId xmlns:a16="http://schemas.microsoft.com/office/drawing/2014/main" id="{D80D66C1-3B20-6486-2F9B-71E75E2B344C}"/>
                </a:ext>
              </a:extLst>
            </p:cNvPr>
            <p:cNvSpPr/>
            <p:nvPr/>
          </p:nvSpPr>
          <p:spPr>
            <a:xfrm>
              <a:off x="3820818" y="2613791"/>
              <a:ext cx="148801" cy="1488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楕円 157">
              <a:extLst>
                <a:ext uri="{FF2B5EF4-FFF2-40B4-BE49-F238E27FC236}">
                  <a16:creationId xmlns:a16="http://schemas.microsoft.com/office/drawing/2014/main" id="{6F6F0FDF-A868-246D-9761-B967EF67C36C}"/>
                </a:ext>
              </a:extLst>
            </p:cNvPr>
            <p:cNvSpPr/>
            <p:nvPr/>
          </p:nvSpPr>
          <p:spPr>
            <a:xfrm>
              <a:off x="3830425" y="2930060"/>
              <a:ext cx="148801" cy="1488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楕円 158">
              <a:extLst>
                <a:ext uri="{FF2B5EF4-FFF2-40B4-BE49-F238E27FC236}">
                  <a16:creationId xmlns:a16="http://schemas.microsoft.com/office/drawing/2014/main" id="{D8FD2999-1A52-32F0-5468-6C32CC353D49}"/>
                </a:ext>
              </a:extLst>
            </p:cNvPr>
            <p:cNvSpPr/>
            <p:nvPr/>
          </p:nvSpPr>
          <p:spPr>
            <a:xfrm>
              <a:off x="3820786" y="3580682"/>
              <a:ext cx="148801" cy="1488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楕円 159">
              <a:extLst>
                <a:ext uri="{FF2B5EF4-FFF2-40B4-BE49-F238E27FC236}">
                  <a16:creationId xmlns:a16="http://schemas.microsoft.com/office/drawing/2014/main" id="{1F4390C3-A4EB-E348-C9F3-B50A04127969}"/>
                </a:ext>
              </a:extLst>
            </p:cNvPr>
            <p:cNvSpPr/>
            <p:nvPr/>
          </p:nvSpPr>
          <p:spPr>
            <a:xfrm>
              <a:off x="3827137" y="4160391"/>
              <a:ext cx="148801" cy="1488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楕円 160">
              <a:extLst>
                <a:ext uri="{FF2B5EF4-FFF2-40B4-BE49-F238E27FC236}">
                  <a16:creationId xmlns:a16="http://schemas.microsoft.com/office/drawing/2014/main" id="{A77CFFD3-F914-0FA0-4C29-6384B1A606A2}"/>
                </a:ext>
              </a:extLst>
            </p:cNvPr>
            <p:cNvSpPr/>
            <p:nvPr/>
          </p:nvSpPr>
          <p:spPr>
            <a:xfrm>
              <a:off x="3820787" y="3257339"/>
              <a:ext cx="148801" cy="1488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楕円 161">
              <a:extLst>
                <a:ext uri="{FF2B5EF4-FFF2-40B4-BE49-F238E27FC236}">
                  <a16:creationId xmlns:a16="http://schemas.microsoft.com/office/drawing/2014/main" id="{8F4B65E3-C3D2-8692-70D6-A6D6DD9C1B1A}"/>
                </a:ext>
              </a:extLst>
            </p:cNvPr>
            <p:cNvSpPr/>
            <p:nvPr/>
          </p:nvSpPr>
          <p:spPr>
            <a:xfrm>
              <a:off x="3829121" y="3872613"/>
              <a:ext cx="148801" cy="1488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4" name="グループ化 163">
            <a:extLst>
              <a:ext uri="{FF2B5EF4-FFF2-40B4-BE49-F238E27FC236}">
                <a16:creationId xmlns:a16="http://schemas.microsoft.com/office/drawing/2014/main" id="{18746C18-44F3-A5BB-9CF4-6966FFCACA2E}"/>
              </a:ext>
            </a:extLst>
          </p:cNvPr>
          <p:cNvGrpSpPr/>
          <p:nvPr/>
        </p:nvGrpSpPr>
        <p:grpSpPr>
          <a:xfrm>
            <a:off x="2639001" y="2058679"/>
            <a:ext cx="158440" cy="2571842"/>
            <a:chOff x="3820786" y="2058679"/>
            <a:chExt cx="158440" cy="2571842"/>
          </a:xfrm>
        </p:grpSpPr>
        <p:cxnSp>
          <p:nvCxnSpPr>
            <p:cNvPr id="165" name="直線コネクタ 164">
              <a:extLst>
                <a:ext uri="{FF2B5EF4-FFF2-40B4-BE49-F238E27FC236}">
                  <a16:creationId xmlns:a16="http://schemas.microsoft.com/office/drawing/2014/main" id="{674EDCAF-393E-6866-E8FC-DA9BC48667D4}"/>
                </a:ext>
              </a:extLst>
            </p:cNvPr>
            <p:cNvCxnSpPr/>
            <p:nvPr/>
          </p:nvCxnSpPr>
          <p:spPr>
            <a:xfrm>
              <a:off x="3901440" y="2058679"/>
              <a:ext cx="0" cy="257184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楕円 165">
              <a:extLst>
                <a:ext uri="{FF2B5EF4-FFF2-40B4-BE49-F238E27FC236}">
                  <a16:creationId xmlns:a16="http://schemas.microsoft.com/office/drawing/2014/main" id="{50D2841C-34A8-C49F-41D6-EE733913B874}"/>
                </a:ext>
              </a:extLst>
            </p:cNvPr>
            <p:cNvSpPr/>
            <p:nvPr/>
          </p:nvSpPr>
          <p:spPr>
            <a:xfrm>
              <a:off x="3820818" y="2613791"/>
              <a:ext cx="148801" cy="1488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楕円 166">
              <a:extLst>
                <a:ext uri="{FF2B5EF4-FFF2-40B4-BE49-F238E27FC236}">
                  <a16:creationId xmlns:a16="http://schemas.microsoft.com/office/drawing/2014/main" id="{91304574-377C-CF77-F3C3-559FA8B92623}"/>
                </a:ext>
              </a:extLst>
            </p:cNvPr>
            <p:cNvSpPr/>
            <p:nvPr/>
          </p:nvSpPr>
          <p:spPr>
            <a:xfrm>
              <a:off x="3830425" y="2930060"/>
              <a:ext cx="148801" cy="1488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楕円 167">
              <a:extLst>
                <a:ext uri="{FF2B5EF4-FFF2-40B4-BE49-F238E27FC236}">
                  <a16:creationId xmlns:a16="http://schemas.microsoft.com/office/drawing/2014/main" id="{52EBC56A-3A2C-EBC4-0875-275D9F8AD086}"/>
                </a:ext>
              </a:extLst>
            </p:cNvPr>
            <p:cNvSpPr/>
            <p:nvPr/>
          </p:nvSpPr>
          <p:spPr>
            <a:xfrm>
              <a:off x="3820786" y="3580682"/>
              <a:ext cx="148801" cy="1488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楕円 168">
              <a:extLst>
                <a:ext uri="{FF2B5EF4-FFF2-40B4-BE49-F238E27FC236}">
                  <a16:creationId xmlns:a16="http://schemas.microsoft.com/office/drawing/2014/main" id="{DEDC7529-5EB6-7A03-4B68-D6D6DF8CF3EE}"/>
                </a:ext>
              </a:extLst>
            </p:cNvPr>
            <p:cNvSpPr/>
            <p:nvPr/>
          </p:nvSpPr>
          <p:spPr>
            <a:xfrm>
              <a:off x="3827137" y="4160391"/>
              <a:ext cx="148801" cy="1488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楕円 169">
              <a:extLst>
                <a:ext uri="{FF2B5EF4-FFF2-40B4-BE49-F238E27FC236}">
                  <a16:creationId xmlns:a16="http://schemas.microsoft.com/office/drawing/2014/main" id="{C173AEE0-2EE6-B380-C8FC-02C7F1286C53}"/>
                </a:ext>
              </a:extLst>
            </p:cNvPr>
            <p:cNvSpPr/>
            <p:nvPr/>
          </p:nvSpPr>
          <p:spPr>
            <a:xfrm>
              <a:off x="3820787" y="3257339"/>
              <a:ext cx="148801" cy="1488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楕円 170">
              <a:extLst>
                <a:ext uri="{FF2B5EF4-FFF2-40B4-BE49-F238E27FC236}">
                  <a16:creationId xmlns:a16="http://schemas.microsoft.com/office/drawing/2014/main" id="{701BEB90-1442-00F4-DD7D-CBC629018B53}"/>
                </a:ext>
              </a:extLst>
            </p:cNvPr>
            <p:cNvSpPr/>
            <p:nvPr/>
          </p:nvSpPr>
          <p:spPr>
            <a:xfrm>
              <a:off x="3829121" y="3872613"/>
              <a:ext cx="148801" cy="1488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73" name="正方形/長方形 172">
            <a:extLst>
              <a:ext uri="{FF2B5EF4-FFF2-40B4-BE49-F238E27FC236}">
                <a16:creationId xmlns:a16="http://schemas.microsoft.com/office/drawing/2014/main" id="{633D538F-4038-17F1-1019-7E6851803B5C}"/>
              </a:ext>
            </a:extLst>
          </p:cNvPr>
          <p:cNvSpPr/>
          <p:nvPr/>
        </p:nvSpPr>
        <p:spPr>
          <a:xfrm>
            <a:off x="4309110" y="4331970"/>
            <a:ext cx="125274" cy="1834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" dirty="0"/>
              <a:t>SP</a:t>
            </a:r>
            <a:endParaRPr kumimoji="1" lang="ja-JP" altLang="en-US" sz="600" dirty="0"/>
          </a:p>
        </p:txBody>
      </p:sp>
      <p:sp>
        <p:nvSpPr>
          <p:cNvPr id="174" name="正方形/長方形 173">
            <a:extLst>
              <a:ext uri="{FF2B5EF4-FFF2-40B4-BE49-F238E27FC236}">
                <a16:creationId xmlns:a16="http://schemas.microsoft.com/office/drawing/2014/main" id="{ED3AADA0-36B1-4E77-3CA0-89F41382B2AF}"/>
              </a:ext>
            </a:extLst>
          </p:cNvPr>
          <p:cNvSpPr/>
          <p:nvPr/>
        </p:nvSpPr>
        <p:spPr>
          <a:xfrm>
            <a:off x="4303774" y="2284513"/>
            <a:ext cx="125274" cy="1834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" dirty="0"/>
              <a:t>SP</a:t>
            </a:r>
            <a:endParaRPr kumimoji="1" lang="ja-JP" altLang="en-US" sz="600" dirty="0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6060C2BD-41D7-D0CF-EAEC-8BF292DA571A}"/>
              </a:ext>
            </a:extLst>
          </p:cNvPr>
          <p:cNvSpPr/>
          <p:nvPr/>
        </p:nvSpPr>
        <p:spPr>
          <a:xfrm>
            <a:off x="4017283" y="1966385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DAC04CFC-971E-3450-0DC2-10F0B8069B2E}"/>
              </a:ext>
            </a:extLst>
          </p:cNvPr>
          <p:cNvSpPr/>
          <p:nvPr/>
        </p:nvSpPr>
        <p:spPr>
          <a:xfrm>
            <a:off x="4050239" y="445828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850D9D01-2BCD-F774-CB29-41210E58F0A1}"/>
              </a:ext>
            </a:extLst>
          </p:cNvPr>
          <p:cNvSpPr/>
          <p:nvPr/>
        </p:nvSpPr>
        <p:spPr>
          <a:xfrm rot="5400000">
            <a:off x="6572900" y="4953849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EE4ADAB-56CD-20C5-3851-30B9ACFB980A}"/>
              </a:ext>
            </a:extLst>
          </p:cNvPr>
          <p:cNvCxnSpPr/>
          <p:nvPr/>
        </p:nvCxnSpPr>
        <p:spPr>
          <a:xfrm>
            <a:off x="4256421" y="3078861"/>
            <a:ext cx="7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675004E3-3608-A84C-F420-A717B6B9419E}"/>
              </a:ext>
            </a:extLst>
          </p:cNvPr>
          <p:cNvGrpSpPr/>
          <p:nvPr/>
        </p:nvGrpSpPr>
        <p:grpSpPr>
          <a:xfrm>
            <a:off x="4976421" y="3610765"/>
            <a:ext cx="196186" cy="787852"/>
            <a:chOff x="4976421" y="3602129"/>
            <a:chExt cx="196186" cy="787852"/>
          </a:xfrm>
        </p:grpSpPr>
        <p:sp>
          <p:nvSpPr>
            <p:cNvPr id="6" name="四角形: 角を丸くする 5">
              <a:extLst>
                <a:ext uri="{FF2B5EF4-FFF2-40B4-BE49-F238E27FC236}">
                  <a16:creationId xmlns:a16="http://schemas.microsoft.com/office/drawing/2014/main" id="{8EAC63CC-ECA3-0C6F-398E-EB0D19038E26}"/>
                </a:ext>
              </a:extLst>
            </p:cNvPr>
            <p:cNvSpPr/>
            <p:nvPr/>
          </p:nvSpPr>
          <p:spPr>
            <a:xfrm>
              <a:off x="4976421" y="3602129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四角形: 角を丸くする 17">
              <a:extLst>
                <a:ext uri="{FF2B5EF4-FFF2-40B4-BE49-F238E27FC236}">
                  <a16:creationId xmlns:a16="http://schemas.microsoft.com/office/drawing/2014/main" id="{8239FD6D-4C11-8C15-85B5-B28D08963F52}"/>
                </a:ext>
              </a:extLst>
            </p:cNvPr>
            <p:cNvSpPr/>
            <p:nvPr/>
          </p:nvSpPr>
          <p:spPr>
            <a:xfrm>
              <a:off x="4978207" y="3798711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四角形: 角を丸くする 18">
              <a:extLst>
                <a:ext uri="{FF2B5EF4-FFF2-40B4-BE49-F238E27FC236}">
                  <a16:creationId xmlns:a16="http://schemas.microsoft.com/office/drawing/2014/main" id="{C1F30A77-5F88-3257-CF01-86A20898BCD4}"/>
                </a:ext>
              </a:extLst>
            </p:cNvPr>
            <p:cNvSpPr/>
            <p:nvPr/>
          </p:nvSpPr>
          <p:spPr>
            <a:xfrm>
              <a:off x="4976421" y="3998999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四角形: 角を丸くする 19">
              <a:extLst>
                <a:ext uri="{FF2B5EF4-FFF2-40B4-BE49-F238E27FC236}">
                  <a16:creationId xmlns:a16="http://schemas.microsoft.com/office/drawing/2014/main" id="{5BE78248-7534-43DF-38B3-62F5D6419082}"/>
                </a:ext>
              </a:extLst>
            </p:cNvPr>
            <p:cNvSpPr/>
            <p:nvPr/>
          </p:nvSpPr>
          <p:spPr>
            <a:xfrm>
              <a:off x="4978207" y="4195581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19454192-B5D8-AD15-23F5-8C49A8AFEAF2}"/>
              </a:ext>
            </a:extLst>
          </p:cNvPr>
          <p:cNvSpPr/>
          <p:nvPr/>
        </p:nvSpPr>
        <p:spPr>
          <a:xfrm>
            <a:off x="4979384" y="2396312"/>
            <a:ext cx="194400" cy="19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CDC1A22B-D2A5-DD25-1C1B-91CC4DBE0172}"/>
              </a:ext>
            </a:extLst>
          </p:cNvPr>
          <p:cNvGrpSpPr/>
          <p:nvPr/>
        </p:nvGrpSpPr>
        <p:grpSpPr>
          <a:xfrm>
            <a:off x="4981457" y="2593324"/>
            <a:ext cx="196186" cy="787852"/>
            <a:chOff x="4976421" y="3602129"/>
            <a:chExt cx="196186" cy="787852"/>
          </a:xfrm>
        </p:grpSpPr>
        <p:sp>
          <p:nvSpPr>
            <p:cNvPr id="97" name="四角形: 角を丸くする 96">
              <a:extLst>
                <a:ext uri="{FF2B5EF4-FFF2-40B4-BE49-F238E27FC236}">
                  <a16:creationId xmlns:a16="http://schemas.microsoft.com/office/drawing/2014/main" id="{F5A741D3-E989-9669-4933-411EA3A77EB1}"/>
                </a:ext>
              </a:extLst>
            </p:cNvPr>
            <p:cNvSpPr/>
            <p:nvPr/>
          </p:nvSpPr>
          <p:spPr>
            <a:xfrm>
              <a:off x="4976421" y="3602129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四角形: 角を丸くする 97">
              <a:extLst>
                <a:ext uri="{FF2B5EF4-FFF2-40B4-BE49-F238E27FC236}">
                  <a16:creationId xmlns:a16="http://schemas.microsoft.com/office/drawing/2014/main" id="{E5531846-4228-9810-2A32-F1DDCB4955AA}"/>
                </a:ext>
              </a:extLst>
            </p:cNvPr>
            <p:cNvSpPr/>
            <p:nvPr/>
          </p:nvSpPr>
          <p:spPr>
            <a:xfrm>
              <a:off x="4978207" y="3798711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四角形: 角を丸くする 98">
              <a:extLst>
                <a:ext uri="{FF2B5EF4-FFF2-40B4-BE49-F238E27FC236}">
                  <a16:creationId xmlns:a16="http://schemas.microsoft.com/office/drawing/2014/main" id="{40F135AA-C2B2-E885-8DE7-5D433DAB0FF7}"/>
                </a:ext>
              </a:extLst>
            </p:cNvPr>
            <p:cNvSpPr/>
            <p:nvPr/>
          </p:nvSpPr>
          <p:spPr>
            <a:xfrm>
              <a:off x="4976421" y="3998999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四角形: 角を丸くする 99">
              <a:extLst>
                <a:ext uri="{FF2B5EF4-FFF2-40B4-BE49-F238E27FC236}">
                  <a16:creationId xmlns:a16="http://schemas.microsoft.com/office/drawing/2014/main" id="{51302DE1-3EC5-1628-85DF-EC29B62F3A7B}"/>
                </a:ext>
              </a:extLst>
            </p:cNvPr>
            <p:cNvSpPr/>
            <p:nvPr/>
          </p:nvSpPr>
          <p:spPr>
            <a:xfrm>
              <a:off x="4978207" y="4195581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C046DBE1-764D-7019-CB3A-FD347A4B8012}"/>
              </a:ext>
            </a:extLst>
          </p:cNvPr>
          <p:cNvGrpSpPr/>
          <p:nvPr/>
        </p:nvGrpSpPr>
        <p:grpSpPr>
          <a:xfrm>
            <a:off x="5333733" y="3610765"/>
            <a:ext cx="196186" cy="787852"/>
            <a:chOff x="4976421" y="3602129"/>
            <a:chExt cx="196186" cy="787852"/>
          </a:xfrm>
        </p:grpSpPr>
        <p:sp>
          <p:nvSpPr>
            <p:cNvPr id="102" name="四角形: 角を丸くする 101">
              <a:extLst>
                <a:ext uri="{FF2B5EF4-FFF2-40B4-BE49-F238E27FC236}">
                  <a16:creationId xmlns:a16="http://schemas.microsoft.com/office/drawing/2014/main" id="{37F9709D-D283-A45E-390B-49AB24575FD1}"/>
                </a:ext>
              </a:extLst>
            </p:cNvPr>
            <p:cNvSpPr/>
            <p:nvPr/>
          </p:nvSpPr>
          <p:spPr>
            <a:xfrm>
              <a:off x="4976421" y="3602129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四角形: 角を丸くする 102">
              <a:extLst>
                <a:ext uri="{FF2B5EF4-FFF2-40B4-BE49-F238E27FC236}">
                  <a16:creationId xmlns:a16="http://schemas.microsoft.com/office/drawing/2014/main" id="{92C0FE3D-FB92-070A-9E3D-0C3DEAC377E5}"/>
                </a:ext>
              </a:extLst>
            </p:cNvPr>
            <p:cNvSpPr/>
            <p:nvPr/>
          </p:nvSpPr>
          <p:spPr>
            <a:xfrm>
              <a:off x="4978207" y="3798711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四角形: 角を丸くする 103">
              <a:extLst>
                <a:ext uri="{FF2B5EF4-FFF2-40B4-BE49-F238E27FC236}">
                  <a16:creationId xmlns:a16="http://schemas.microsoft.com/office/drawing/2014/main" id="{6A847855-D866-0506-04E5-1573821F3E05}"/>
                </a:ext>
              </a:extLst>
            </p:cNvPr>
            <p:cNvSpPr/>
            <p:nvPr/>
          </p:nvSpPr>
          <p:spPr>
            <a:xfrm>
              <a:off x="4976421" y="3998999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四角形: 角を丸くする 104">
              <a:extLst>
                <a:ext uri="{FF2B5EF4-FFF2-40B4-BE49-F238E27FC236}">
                  <a16:creationId xmlns:a16="http://schemas.microsoft.com/office/drawing/2014/main" id="{38FA621A-EAFD-6AF3-EAA4-A11E605AA3E3}"/>
                </a:ext>
              </a:extLst>
            </p:cNvPr>
            <p:cNvSpPr/>
            <p:nvPr/>
          </p:nvSpPr>
          <p:spPr>
            <a:xfrm>
              <a:off x="4978207" y="4195581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0" name="グループ化 129">
            <a:extLst>
              <a:ext uri="{FF2B5EF4-FFF2-40B4-BE49-F238E27FC236}">
                <a16:creationId xmlns:a16="http://schemas.microsoft.com/office/drawing/2014/main" id="{C3E35D36-770B-1786-6F1C-EC7F5EFD403E}"/>
              </a:ext>
            </a:extLst>
          </p:cNvPr>
          <p:cNvGrpSpPr/>
          <p:nvPr/>
        </p:nvGrpSpPr>
        <p:grpSpPr>
          <a:xfrm>
            <a:off x="5328254" y="2197639"/>
            <a:ext cx="198893" cy="1180961"/>
            <a:chOff x="5347304" y="2161063"/>
            <a:chExt cx="198893" cy="1180961"/>
          </a:xfrm>
        </p:grpSpPr>
        <p:grpSp>
          <p:nvGrpSpPr>
            <p:cNvPr id="118" name="グループ化 117">
              <a:extLst>
                <a:ext uri="{FF2B5EF4-FFF2-40B4-BE49-F238E27FC236}">
                  <a16:creationId xmlns:a16="http://schemas.microsoft.com/office/drawing/2014/main" id="{36678A1C-6739-C0EE-AAE3-847A78E7A5F1}"/>
                </a:ext>
              </a:extLst>
            </p:cNvPr>
            <p:cNvGrpSpPr/>
            <p:nvPr/>
          </p:nvGrpSpPr>
          <p:grpSpPr>
            <a:xfrm>
              <a:off x="5350011" y="2554172"/>
              <a:ext cx="196186" cy="390982"/>
              <a:chOff x="5350011" y="2554172"/>
              <a:chExt cx="196186" cy="390982"/>
            </a:xfrm>
          </p:grpSpPr>
          <p:sp>
            <p:nvSpPr>
              <p:cNvPr id="108" name="四角形: 角を丸くする 107">
                <a:extLst>
                  <a:ext uri="{FF2B5EF4-FFF2-40B4-BE49-F238E27FC236}">
                    <a16:creationId xmlns:a16="http://schemas.microsoft.com/office/drawing/2014/main" id="{02819F4D-FD6E-2E67-F658-0E9F90AB45E4}"/>
                  </a:ext>
                </a:extLst>
              </p:cNvPr>
              <p:cNvSpPr/>
              <p:nvPr/>
            </p:nvSpPr>
            <p:spPr>
              <a:xfrm>
                <a:off x="5350011" y="2554172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" name="四角形: 角を丸くする 108">
                <a:extLst>
                  <a:ext uri="{FF2B5EF4-FFF2-40B4-BE49-F238E27FC236}">
                    <a16:creationId xmlns:a16="http://schemas.microsoft.com/office/drawing/2014/main" id="{76B17445-A6BE-0D57-F030-E768E0D39B36}"/>
                  </a:ext>
                </a:extLst>
              </p:cNvPr>
              <p:cNvSpPr/>
              <p:nvPr/>
            </p:nvSpPr>
            <p:spPr>
              <a:xfrm>
                <a:off x="5351797" y="2750754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10" name="四角形: 角を丸くする 109">
              <a:extLst>
                <a:ext uri="{FF2B5EF4-FFF2-40B4-BE49-F238E27FC236}">
                  <a16:creationId xmlns:a16="http://schemas.microsoft.com/office/drawing/2014/main" id="{E3DEEF06-2261-9292-4629-4D9ACD173382}"/>
                </a:ext>
              </a:extLst>
            </p:cNvPr>
            <p:cNvSpPr/>
            <p:nvPr/>
          </p:nvSpPr>
          <p:spPr>
            <a:xfrm>
              <a:off x="5350011" y="2951042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四角形: 角を丸くする 110">
              <a:extLst>
                <a:ext uri="{FF2B5EF4-FFF2-40B4-BE49-F238E27FC236}">
                  <a16:creationId xmlns:a16="http://schemas.microsoft.com/office/drawing/2014/main" id="{091A1155-24BF-3426-B3EA-71AB7C1308FA}"/>
                </a:ext>
              </a:extLst>
            </p:cNvPr>
            <p:cNvSpPr/>
            <p:nvPr/>
          </p:nvSpPr>
          <p:spPr>
            <a:xfrm>
              <a:off x="5351797" y="3147624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20" name="グループ化 119">
              <a:extLst>
                <a:ext uri="{FF2B5EF4-FFF2-40B4-BE49-F238E27FC236}">
                  <a16:creationId xmlns:a16="http://schemas.microsoft.com/office/drawing/2014/main" id="{F23F35CE-AFEF-FD74-8136-950996370F7D}"/>
                </a:ext>
              </a:extLst>
            </p:cNvPr>
            <p:cNvGrpSpPr/>
            <p:nvPr/>
          </p:nvGrpSpPr>
          <p:grpSpPr>
            <a:xfrm>
              <a:off x="5347304" y="2161063"/>
              <a:ext cx="196186" cy="390982"/>
              <a:chOff x="5350011" y="2554172"/>
              <a:chExt cx="196186" cy="390982"/>
            </a:xfrm>
          </p:grpSpPr>
          <p:sp>
            <p:nvSpPr>
              <p:cNvPr id="121" name="四角形: 角を丸くする 120">
                <a:extLst>
                  <a:ext uri="{FF2B5EF4-FFF2-40B4-BE49-F238E27FC236}">
                    <a16:creationId xmlns:a16="http://schemas.microsoft.com/office/drawing/2014/main" id="{397F206F-37D5-71BB-B901-6F8052AA42EC}"/>
                  </a:ext>
                </a:extLst>
              </p:cNvPr>
              <p:cNvSpPr/>
              <p:nvPr/>
            </p:nvSpPr>
            <p:spPr>
              <a:xfrm>
                <a:off x="5350011" y="2554172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" name="四角形: 角を丸くする 122">
                <a:extLst>
                  <a:ext uri="{FF2B5EF4-FFF2-40B4-BE49-F238E27FC236}">
                    <a16:creationId xmlns:a16="http://schemas.microsoft.com/office/drawing/2014/main" id="{EE2A2285-CB04-3AC2-DEA5-2F15D201A278}"/>
                  </a:ext>
                </a:extLst>
              </p:cNvPr>
              <p:cNvSpPr/>
              <p:nvPr/>
            </p:nvSpPr>
            <p:spPr>
              <a:xfrm>
                <a:off x="5351797" y="2750754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70BAA8B6-5153-8DA5-99FC-51F42E6D9177}"/>
              </a:ext>
            </a:extLst>
          </p:cNvPr>
          <p:cNvGrpSpPr/>
          <p:nvPr/>
        </p:nvGrpSpPr>
        <p:grpSpPr>
          <a:xfrm>
            <a:off x="5683634" y="3610877"/>
            <a:ext cx="196186" cy="787852"/>
            <a:chOff x="4976421" y="3602129"/>
            <a:chExt cx="196186" cy="787852"/>
          </a:xfrm>
        </p:grpSpPr>
        <p:sp>
          <p:nvSpPr>
            <p:cNvPr id="125" name="四角形: 角を丸くする 124">
              <a:extLst>
                <a:ext uri="{FF2B5EF4-FFF2-40B4-BE49-F238E27FC236}">
                  <a16:creationId xmlns:a16="http://schemas.microsoft.com/office/drawing/2014/main" id="{AC23487B-4DDE-34E0-755D-B8090C14200B}"/>
                </a:ext>
              </a:extLst>
            </p:cNvPr>
            <p:cNvSpPr/>
            <p:nvPr/>
          </p:nvSpPr>
          <p:spPr>
            <a:xfrm>
              <a:off x="4976421" y="3602129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四角形: 角を丸くする 126">
              <a:extLst>
                <a:ext uri="{FF2B5EF4-FFF2-40B4-BE49-F238E27FC236}">
                  <a16:creationId xmlns:a16="http://schemas.microsoft.com/office/drawing/2014/main" id="{B0B67F8B-77A6-DB10-E525-6D7491B5B729}"/>
                </a:ext>
              </a:extLst>
            </p:cNvPr>
            <p:cNvSpPr/>
            <p:nvPr/>
          </p:nvSpPr>
          <p:spPr>
            <a:xfrm>
              <a:off x="4978207" y="3798711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四角形: 角を丸くする 127">
              <a:extLst>
                <a:ext uri="{FF2B5EF4-FFF2-40B4-BE49-F238E27FC236}">
                  <a16:creationId xmlns:a16="http://schemas.microsoft.com/office/drawing/2014/main" id="{C49D87A9-DC67-14F6-5681-0957EC577DD7}"/>
                </a:ext>
              </a:extLst>
            </p:cNvPr>
            <p:cNvSpPr/>
            <p:nvPr/>
          </p:nvSpPr>
          <p:spPr>
            <a:xfrm>
              <a:off x="4976421" y="3998999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四角形: 角を丸くする 128">
              <a:extLst>
                <a:ext uri="{FF2B5EF4-FFF2-40B4-BE49-F238E27FC236}">
                  <a16:creationId xmlns:a16="http://schemas.microsoft.com/office/drawing/2014/main" id="{9529E827-16D6-C237-CDED-F33B2F5C18F5}"/>
                </a:ext>
              </a:extLst>
            </p:cNvPr>
            <p:cNvSpPr/>
            <p:nvPr/>
          </p:nvSpPr>
          <p:spPr>
            <a:xfrm>
              <a:off x="4978207" y="4195581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3" name="グループ化 182">
            <a:extLst>
              <a:ext uri="{FF2B5EF4-FFF2-40B4-BE49-F238E27FC236}">
                <a16:creationId xmlns:a16="http://schemas.microsoft.com/office/drawing/2014/main" id="{2394C2DD-CBB0-00AF-B8D1-825BA4A24F1A}"/>
              </a:ext>
            </a:extLst>
          </p:cNvPr>
          <p:cNvGrpSpPr/>
          <p:nvPr/>
        </p:nvGrpSpPr>
        <p:grpSpPr>
          <a:xfrm>
            <a:off x="5680769" y="2008091"/>
            <a:ext cx="200679" cy="1369854"/>
            <a:chOff x="5726489" y="1971515"/>
            <a:chExt cx="200679" cy="1369854"/>
          </a:xfrm>
        </p:grpSpPr>
        <p:grpSp>
          <p:nvGrpSpPr>
            <p:cNvPr id="131" name="グループ化 130">
              <a:extLst>
                <a:ext uri="{FF2B5EF4-FFF2-40B4-BE49-F238E27FC236}">
                  <a16:creationId xmlns:a16="http://schemas.microsoft.com/office/drawing/2014/main" id="{0CB606D3-3B55-A33E-82EA-4B5526B2828C}"/>
                </a:ext>
              </a:extLst>
            </p:cNvPr>
            <p:cNvGrpSpPr/>
            <p:nvPr/>
          </p:nvGrpSpPr>
          <p:grpSpPr>
            <a:xfrm>
              <a:off x="5728275" y="2160408"/>
              <a:ext cx="198893" cy="1180961"/>
              <a:chOff x="5347304" y="2161063"/>
              <a:chExt cx="198893" cy="1180961"/>
            </a:xfrm>
          </p:grpSpPr>
          <p:grpSp>
            <p:nvGrpSpPr>
              <p:cNvPr id="132" name="グループ化 131">
                <a:extLst>
                  <a:ext uri="{FF2B5EF4-FFF2-40B4-BE49-F238E27FC236}">
                    <a16:creationId xmlns:a16="http://schemas.microsoft.com/office/drawing/2014/main" id="{A5668354-2721-706E-6B66-684D017FF7D2}"/>
                  </a:ext>
                </a:extLst>
              </p:cNvPr>
              <p:cNvGrpSpPr/>
              <p:nvPr/>
            </p:nvGrpSpPr>
            <p:grpSpPr>
              <a:xfrm>
                <a:off x="5350011" y="2554172"/>
                <a:ext cx="196186" cy="390982"/>
                <a:chOff x="5350011" y="2554172"/>
                <a:chExt cx="196186" cy="390982"/>
              </a:xfrm>
            </p:grpSpPr>
            <p:sp>
              <p:nvSpPr>
                <p:cNvPr id="143" name="四角形: 角を丸くする 142">
                  <a:extLst>
                    <a:ext uri="{FF2B5EF4-FFF2-40B4-BE49-F238E27FC236}">
                      <a16:creationId xmlns:a16="http://schemas.microsoft.com/office/drawing/2014/main" id="{7988F367-69B1-F703-97BC-20B468DE160F}"/>
                    </a:ext>
                  </a:extLst>
                </p:cNvPr>
                <p:cNvSpPr/>
                <p:nvPr/>
              </p:nvSpPr>
              <p:spPr>
                <a:xfrm>
                  <a:off x="5350011" y="2554172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5" name="四角形: 角を丸くする 144">
                  <a:extLst>
                    <a:ext uri="{FF2B5EF4-FFF2-40B4-BE49-F238E27FC236}">
                      <a16:creationId xmlns:a16="http://schemas.microsoft.com/office/drawing/2014/main" id="{A1E07F89-470C-273A-A0DF-EC1072D2B839}"/>
                    </a:ext>
                  </a:extLst>
                </p:cNvPr>
                <p:cNvSpPr/>
                <p:nvPr/>
              </p:nvSpPr>
              <p:spPr>
                <a:xfrm>
                  <a:off x="5351797" y="2750754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34" name="四角形: 角を丸くする 133">
                <a:extLst>
                  <a:ext uri="{FF2B5EF4-FFF2-40B4-BE49-F238E27FC236}">
                    <a16:creationId xmlns:a16="http://schemas.microsoft.com/office/drawing/2014/main" id="{31BE914B-CFCC-CCEC-702F-E37DB87BDD75}"/>
                  </a:ext>
                </a:extLst>
              </p:cNvPr>
              <p:cNvSpPr/>
              <p:nvPr/>
            </p:nvSpPr>
            <p:spPr>
              <a:xfrm>
                <a:off x="5350011" y="2951042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5" name="四角形: 角を丸くする 134">
                <a:extLst>
                  <a:ext uri="{FF2B5EF4-FFF2-40B4-BE49-F238E27FC236}">
                    <a16:creationId xmlns:a16="http://schemas.microsoft.com/office/drawing/2014/main" id="{6DBF8274-EFDE-80D2-5360-97A80050BD74}"/>
                  </a:ext>
                </a:extLst>
              </p:cNvPr>
              <p:cNvSpPr/>
              <p:nvPr/>
            </p:nvSpPr>
            <p:spPr>
              <a:xfrm>
                <a:off x="5351797" y="3147624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36" name="グループ化 135">
                <a:extLst>
                  <a:ext uri="{FF2B5EF4-FFF2-40B4-BE49-F238E27FC236}">
                    <a16:creationId xmlns:a16="http://schemas.microsoft.com/office/drawing/2014/main" id="{26D052D8-4605-5E4F-2690-8BA546A696A6}"/>
                  </a:ext>
                </a:extLst>
              </p:cNvPr>
              <p:cNvGrpSpPr/>
              <p:nvPr/>
            </p:nvGrpSpPr>
            <p:grpSpPr>
              <a:xfrm>
                <a:off x="5347304" y="2161063"/>
                <a:ext cx="196186" cy="390982"/>
                <a:chOff x="5350011" y="2554172"/>
                <a:chExt cx="196186" cy="390982"/>
              </a:xfrm>
            </p:grpSpPr>
            <p:sp>
              <p:nvSpPr>
                <p:cNvPr id="137" name="四角形: 角を丸くする 136">
                  <a:extLst>
                    <a:ext uri="{FF2B5EF4-FFF2-40B4-BE49-F238E27FC236}">
                      <a16:creationId xmlns:a16="http://schemas.microsoft.com/office/drawing/2014/main" id="{47481861-C5C4-E0E5-BEF6-851401462286}"/>
                    </a:ext>
                  </a:extLst>
                </p:cNvPr>
                <p:cNvSpPr/>
                <p:nvPr/>
              </p:nvSpPr>
              <p:spPr>
                <a:xfrm>
                  <a:off x="5350011" y="2554172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8" name="四角形: 角を丸くする 137">
                  <a:extLst>
                    <a:ext uri="{FF2B5EF4-FFF2-40B4-BE49-F238E27FC236}">
                      <a16:creationId xmlns:a16="http://schemas.microsoft.com/office/drawing/2014/main" id="{B9F1E4A3-186E-6D28-3D72-11A4E128AA8D}"/>
                    </a:ext>
                  </a:extLst>
                </p:cNvPr>
                <p:cNvSpPr/>
                <p:nvPr/>
              </p:nvSpPr>
              <p:spPr>
                <a:xfrm>
                  <a:off x="5351797" y="2750754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182" name="四角形: 角を丸くする 181">
              <a:extLst>
                <a:ext uri="{FF2B5EF4-FFF2-40B4-BE49-F238E27FC236}">
                  <a16:creationId xmlns:a16="http://schemas.microsoft.com/office/drawing/2014/main" id="{477074A1-C8F9-C0C7-8759-CF9B5327D1C7}"/>
                </a:ext>
              </a:extLst>
            </p:cNvPr>
            <p:cNvSpPr/>
            <p:nvPr/>
          </p:nvSpPr>
          <p:spPr>
            <a:xfrm>
              <a:off x="5726489" y="1971515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6" name="グループ化 195">
            <a:extLst>
              <a:ext uri="{FF2B5EF4-FFF2-40B4-BE49-F238E27FC236}">
                <a16:creationId xmlns:a16="http://schemas.microsoft.com/office/drawing/2014/main" id="{1912513E-078E-F2AE-82E1-525BA078F55E}"/>
              </a:ext>
            </a:extLst>
          </p:cNvPr>
          <p:cNvGrpSpPr/>
          <p:nvPr/>
        </p:nvGrpSpPr>
        <p:grpSpPr>
          <a:xfrm>
            <a:off x="6030555" y="2009145"/>
            <a:ext cx="200679" cy="2393508"/>
            <a:chOff x="6107036" y="1972716"/>
            <a:chExt cx="200679" cy="2393508"/>
          </a:xfrm>
        </p:grpSpPr>
        <p:grpSp>
          <p:nvGrpSpPr>
            <p:cNvPr id="197" name="グループ化 196">
              <a:extLst>
                <a:ext uri="{FF2B5EF4-FFF2-40B4-BE49-F238E27FC236}">
                  <a16:creationId xmlns:a16="http://schemas.microsoft.com/office/drawing/2014/main" id="{895AA13C-D82D-7FDA-85E0-27C86525A055}"/>
                </a:ext>
              </a:extLst>
            </p:cNvPr>
            <p:cNvGrpSpPr/>
            <p:nvPr/>
          </p:nvGrpSpPr>
          <p:grpSpPr>
            <a:xfrm>
              <a:off x="6107149" y="3578372"/>
              <a:ext cx="196186" cy="787852"/>
              <a:chOff x="4976421" y="3602129"/>
              <a:chExt cx="196186" cy="787852"/>
            </a:xfrm>
          </p:grpSpPr>
          <p:sp>
            <p:nvSpPr>
              <p:cNvPr id="209" name="四角形: 角を丸くする 208">
                <a:extLst>
                  <a:ext uri="{FF2B5EF4-FFF2-40B4-BE49-F238E27FC236}">
                    <a16:creationId xmlns:a16="http://schemas.microsoft.com/office/drawing/2014/main" id="{9D788EDE-A747-5CB8-67F9-70FD2A98321A}"/>
                  </a:ext>
                </a:extLst>
              </p:cNvPr>
              <p:cNvSpPr/>
              <p:nvPr/>
            </p:nvSpPr>
            <p:spPr>
              <a:xfrm>
                <a:off x="4976421" y="360212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0" name="四角形: 角を丸くする 209">
                <a:extLst>
                  <a:ext uri="{FF2B5EF4-FFF2-40B4-BE49-F238E27FC236}">
                    <a16:creationId xmlns:a16="http://schemas.microsoft.com/office/drawing/2014/main" id="{52F483F5-96E9-24B2-7D6A-C0D1222FEA52}"/>
                  </a:ext>
                </a:extLst>
              </p:cNvPr>
              <p:cNvSpPr/>
              <p:nvPr/>
            </p:nvSpPr>
            <p:spPr>
              <a:xfrm>
                <a:off x="4978207" y="3798711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1" name="四角形: 角を丸くする 210">
                <a:extLst>
                  <a:ext uri="{FF2B5EF4-FFF2-40B4-BE49-F238E27FC236}">
                    <a16:creationId xmlns:a16="http://schemas.microsoft.com/office/drawing/2014/main" id="{C18FE076-1324-0C11-8345-EA56FF55EEB3}"/>
                  </a:ext>
                </a:extLst>
              </p:cNvPr>
              <p:cNvSpPr/>
              <p:nvPr/>
            </p:nvSpPr>
            <p:spPr>
              <a:xfrm>
                <a:off x="4976421" y="399899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2" name="四角形: 角を丸くする 211">
                <a:extLst>
                  <a:ext uri="{FF2B5EF4-FFF2-40B4-BE49-F238E27FC236}">
                    <a16:creationId xmlns:a16="http://schemas.microsoft.com/office/drawing/2014/main" id="{2B4E6EDC-FAE2-F6B5-B56F-C72E21DB5167}"/>
                  </a:ext>
                </a:extLst>
              </p:cNvPr>
              <p:cNvSpPr/>
              <p:nvPr/>
            </p:nvSpPr>
            <p:spPr>
              <a:xfrm>
                <a:off x="4978207" y="4195581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98" name="グループ化 197">
              <a:extLst>
                <a:ext uri="{FF2B5EF4-FFF2-40B4-BE49-F238E27FC236}">
                  <a16:creationId xmlns:a16="http://schemas.microsoft.com/office/drawing/2014/main" id="{C07BE8B8-1203-E13C-E785-A114A0EEEED1}"/>
                </a:ext>
              </a:extLst>
            </p:cNvPr>
            <p:cNvGrpSpPr/>
            <p:nvPr/>
          </p:nvGrpSpPr>
          <p:grpSpPr>
            <a:xfrm>
              <a:off x="6107036" y="1972716"/>
              <a:ext cx="200679" cy="1369854"/>
              <a:chOff x="5726489" y="1971515"/>
              <a:chExt cx="200679" cy="1369854"/>
            </a:xfrm>
          </p:grpSpPr>
          <p:grpSp>
            <p:nvGrpSpPr>
              <p:cNvPr id="199" name="グループ化 198">
                <a:extLst>
                  <a:ext uri="{FF2B5EF4-FFF2-40B4-BE49-F238E27FC236}">
                    <a16:creationId xmlns:a16="http://schemas.microsoft.com/office/drawing/2014/main" id="{8DF77DE9-175C-4A4A-704E-93F56DD84E2E}"/>
                  </a:ext>
                </a:extLst>
              </p:cNvPr>
              <p:cNvGrpSpPr/>
              <p:nvPr/>
            </p:nvGrpSpPr>
            <p:grpSpPr>
              <a:xfrm>
                <a:off x="5728275" y="2160408"/>
                <a:ext cx="198893" cy="1180961"/>
                <a:chOff x="5347304" y="2161063"/>
                <a:chExt cx="198893" cy="1180961"/>
              </a:xfrm>
            </p:grpSpPr>
            <p:grpSp>
              <p:nvGrpSpPr>
                <p:cNvPr id="201" name="グループ化 200">
                  <a:extLst>
                    <a:ext uri="{FF2B5EF4-FFF2-40B4-BE49-F238E27FC236}">
                      <a16:creationId xmlns:a16="http://schemas.microsoft.com/office/drawing/2014/main" id="{61538A62-6BF0-089D-6641-9ADECCE51850}"/>
                    </a:ext>
                  </a:extLst>
                </p:cNvPr>
                <p:cNvGrpSpPr/>
                <p:nvPr/>
              </p:nvGrpSpPr>
              <p:grpSpPr>
                <a:xfrm>
                  <a:off x="5350011" y="2554172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207" name="四角形: 角を丸くする 206">
                    <a:extLst>
                      <a:ext uri="{FF2B5EF4-FFF2-40B4-BE49-F238E27FC236}">
                        <a16:creationId xmlns:a16="http://schemas.microsoft.com/office/drawing/2014/main" id="{0EB7A2BC-06E4-587C-5587-8C204124070B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08" name="四角形: 角を丸くする 207">
                    <a:extLst>
                      <a:ext uri="{FF2B5EF4-FFF2-40B4-BE49-F238E27FC236}">
                        <a16:creationId xmlns:a16="http://schemas.microsoft.com/office/drawing/2014/main" id="{EAAB7577-C57A-D0D8-43D1-EF4505E222EA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202" name="四角形: 角を丸くする 201">
                  <a:extLst>
                    <a:ext uri="{FF2B5EF4-FFF2-40B4-BE49-F238E27FC236}">
                      <a16:creationId xmlns:a16="http://schemas.microsoft.com/office/drawing/2014/main" id="{82FA7623-E4A4-3635-7161-6CCB4E8E0706}"/>
                    </a:ext>
                  </a:extLst>
                </p:cNvPr>
                <p:cNvSpPr/>
                <p:nvPr/>
              </p:nvSpPr>
              <p:spPr>
                <a:xfrm>
                  <a:off x="5350011" y="2951042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3" name="四角形: 角を丸くする 202">
                  <a:extLst>
                    <a:ext uri="{FF2B5EF4-FFF2-40B4-BE49-F238E27FC236}">
                      <a16:creationId xmlns:a16="http://schemas.microsoft.com/office/drawing/2014/main" id="{1212381B-66C6-0511-8062-186A27CA0AE2}"/>
                    </a:ext>
                  </a:extLst>
                </p:cNvPr>
                <p:cNvSpPr/>
                <p:nvPr/>
              </p:nvSpPr>
              <p:spPr>
                <a:xfrm>
                  <a:off x="5351797" y="3147624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204" name="グループ化 203">
                  <a:extLst>
                    <a:ext uri="{FF2B5EF4-FFF2-40B4-BE49-F238E27FC236}">
                      <a16:creationId xmlns:a16="http://schemas.microsoft.com/office/drawing/2014/main" id="{027101E0-3AF1-9C29-59E6-3AF5FA5F8AF6}"/>
                    </a:ext>
                  </a:extLst>
                </p:cNvPr>
                <p:cNvGrpSpPr/>
                <p:nvPr/>
              </p:nvGrpSpPr>
              <p:grpSpPr>
                <a:xfrm>
                  <a:off x="5347304" y="2161063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205" name="四角形: 角を丸くする 204">
                    <a:extLst>
                      <a:ext uri="{FF2B5EF4-FFF2-40B4-BE49-F238E27FC236}">
                        <a16:creationId xmlns:a16="http://schemas.microsoft.com/office/drawing/2014/main" id="{C82D4A3E-23CF-D14C-7109-4BF8DD8A1540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06" name="四角形: 角を丸くする 205">
                    <a:extLst>
                      <a:ext uri="{FF2B5EF4-FFF2-40B4-BE49-F238E27FC236}">
                        <a16:creationId xmlns:a16="http://schemas.microsoft.com/office/drawing/2014/main" id="{FB31CB47-6683-51AC-6C07-EF43881630B4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sp>
            <p:nvSpPr>
              <p:cNvPr id="200" name="四角形: 角を丸くする 199">
                <a:extLst>
                  <a:ext uri="{FF2B5EF4-FFF2-40B4-BE49-F238E27FC236}">
                    <a16:creationId xmlns:a16="http://schemas.microsoft.com/office/drawing/2014/main" id="{3E7C4330-25BE-AC9E-100A-173133FE2967}"/>
                  </a:ext>
                </a:extLst>
              </p:cNvPr>
              <p:cNvSpPr/>
              <p:nvPr/>
            </p:nvSpPr>
            <p:spPr>
              <a:xfrm>
                <a:off x="5726489" y="197151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13" name="グループ化 212">
            <a:extLst>
              <a:ext uri="{FF2B5EF4-FFF2-40B4-BE49-F238E27FC236}">
                <a16:creationId xmlns:a16="http://schemas.microsoft.com/office/drawing/2014/main" id="{153F63EC-B93B-9D0C-2778-85AF7103A2F8}"/>
              </a:ext>
            </a:extLst>
          </p:cNvPr>
          <p:cNvGrpSpPr/>
          <p:nvPr/>
        </p:nvGrpSpPr>
        <p:grpSpPr>
          <a:xfrm>
            <a:off x="6378312" y="2008479"/>
            <a:ext cx="200679" cy="2393508"/>
            <a:chOff x="6107036" y="1972716"/>
            <a:chExt cx="200679" cy="2393508"/>
          </a:xfrm>
        </p:grpSpPr>
        <p:grpSp>
          <p:nvGrpSpPr>
            <p:cNvPr id="214" name="グループ化 213">
              <a:extLst>
                <a:ext uri="{FF2B5EF4-FFF2-40B4-BE49-F238E27FC236}">
                  <a16:creationId xmlns:a16="http://schemas.microsoft.com/office/drawing/2014/main" id="{07F17650-CD0E-6016-3BF2-D30595BB532C}"/>
                </a:ext>
              </a:extLst>
            </p:cNvPr>
            <p:cNvGrpSpPr/>
            <p:nvPr/>
          </p:nvGrpSpPr>
          <p:grpSpPr>
            <a:xfrm>
              <a:off x="6107149" y="3578372"/>
              <a:ext cx="196186" cy="787852"/>
              <a:chOff x="4976421" y="3602129"/>
              <a:chExt cx="196186" cy="787852"/>
            </a:xfrm>
          </p:grpSpPr>
          <p:sp>
            <p:nvSpPr>
              <p:cNvPr id="226" name="四角形: 角を丸くする 225">
                <a:extLst>
                  <a:ext uri="{FF2B5EF4-FFF2-40B4-BE49-F238E27FC236}">
                    <a16:creationId xmlns:a16="http://schemas.microsoft.com/office/drawing/2014/main" id="{ADB4208B-BF03-6A9C-C0C9-9D996B3A86FD}"/>
                  </a:ext>
                </a:extLst>
              </p:cNvPr>
              <p:cNvSpPr/>
              <p:nvPr/>
            </p:nvSpPr>
            <p:spPr>
              <a:xfrm>
                <a:off x="4976421" y="360212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7" name="四角形: 角を丸くする 226">
                <a:extLst>
                  <a:ext uri="{FF2B5EF4-FFF2-40B4-BE49-F238E27FC236}">
                    <a16:creationId xmlns:a16="http://schemas.microsoft.com/office/drawing/2014/main" id="{ECC42C3B-8F8D-C450-D6C4-D8B122AA5633}"/>
                  </a:ext>
                </a:extLst>
              </p:cNvPr>
              <p:cNvSpPr/>
              <p:nvPr/>
            </p:nvSpPr>
            <p:spPr>
              <a:xfrm>
                <a:off x="4978207" y="3798711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8" name="四角形: 角を丸くする 227">
                <a:extLst>
                  <a:ext uri="{FF2B5EF4-FFF2-40B4-BE49-F238E27FC236}">
                    <a16:creationId xmlns:a16="http://schemas.microsoft.com/office/drawing/2014/main" id="{C0ECC59B-74E3-B859-34B9-CC7DD4E2F398}"/>
                  </a:ext>
                </a:extLst>
              </p:cNvPr>
              <p:cNvSpPr/>
              <p:nvPr/>
            </p:nvSpPr>
            <p:spPr>
              <a:xfrm>
                <a:off x="4976421" y="399899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9" name="四角形: 角を丸くする 228">
                <a:extLst>
                  <a:ext uri="{FF2B5EF4-FFF2-40B4-BE49-F238E27FC236}">
                    <a16:creationId xmlns:a16="http://schemas.microsoft.com/office/drawing/2014/main" id="{E30B4D27-DFFC-ED5C-A453-AEA15760B9ED}"/>
                  </a:ext>
                </a:extLst>
              </p:cNvPr>
              <p:cNvSpPr/>
              <p:nvPr/>
            </p:nvSpPr>
            <p:spPr>
              <a:xfrm>
                <a:off x="4978207" y="4195581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15" name="グループ化 214">
              <a:extLst>
                <a:ext uri="{FF2B5EF4-FFF2-40B4-BE49-F238E27FC236}">
                  <a16:creationId xmlns:a16="http://schemas.microsoft.com/office/drawing/2014/main" id="{38383A4B-69F7-C14F-E02A-D3214AB27E38}"/>
                </a:ext>
              </a:extLst>
            </p:cNvPr>
            <p:cNvGrpSpPr/>
            <p:nvPr/>
          </p:nvGrpSpPr>
          <p:grpSpPr>
            <a:xfrm>
              <a:off x="6107036" y="1972716"/>
              <a:ext cx="200679" cy="1369854"/>
              <a:chOff x="5726489" y="1971515"/>
              <a:chExt cx="200679" cy="1369854"/>
            </a:xfrm>
          </p:grpSpPr>
          <p:grpSp>
            <p:nvGrpSpPr>
              <p:cNvPr id="216" name="グループ化 215">
                <a:extLst>
                  <a:ext uri="{FF2B5EF4-FFF2-40B4-BE49-F238E27FC236}">
                    <a16:creationId xmlns:a16="http://schemas.microsoft.com/office/drawing/2014/main" id="{C6114FF1-37E9-9ED0-29AB-563B4538269C}"/>
                  </a:ext>
                </a:extLst>
              </p:cNvPr>
              <p:cNvGrpSpPr/>
              <p:nvPr/>
            </p:nvGrpSpPr>
            <p:grpSpPr>
              <a:xfrm>
                <a:off x="5728275" y="2160408"/>
                <a:ext cx="198893" cy="1180961"/>
                <a:chOff x="5347304" y="2161063"/>
                <a:chExt cx="198893" cy="1180961"/>
              </a:xfrm>
            </p:grpSpPr>
            <p:grpSp>
              <p:nvGrpSpPr>
                <p:cNvPr id="218" name="グループ化 217">
                  <a:extLst>
                    <a:ext uri="{FF2B5EF4-FFF2-40B4-BE49-F238E27FC236}">
                      <a16:creationId xmlns:a16="http://schemas.microsoft.com/office/drawing/2014/main" id="{4911D6E1-5EDC-082C-FA00-7D818A63D807}"/>
                    </a:ext>
                  </a:extLst>
                </p:cNvPr>
                <p:cNvGrpSpPr/>
                <p:nvPr/>
              </p:nvGrpSpPr>
              <p:grpSpPr>
                <a:xfrm>
                  <a:off x="5350011" y="2554172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224" name="四角形: 角を丸くする 223">
                    <a:extLst>
                      <a:ext uri="{FF2B5EF4-FFF2-40B4-BE49-F238E27FC236}">
                        <a16:creationId xmlns:a16="http://schemas.microsoft.com/office/drawing/2014/main" id="{AA8F491A-2554-815C-2A28-8E757F96DDB0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25" name="四角形: 角を丸くする 224">
                    <a:extLst>
                      <a:ext uri="{FF2B5EF4-FFF2-40B4-BE49-F238E27FC236}">
                        <a16:creationId xmlns:a16="http://schemas.microsoft.com/office/drawing/2014/main" id="{617BCCF2-DE06-3D98-0188-FAE7A85591CA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219" name="四角形: 角を丸くする 218">
                  <a:extLst>
                    <a:ext uri="{FF2B5EF4-FFF2-40B4-BE49-F238E27FC236}">
                      <a16:creationId xmlns:a16="http://schemas.microsoft.com/office/drawing/2014/main" id="{9632E204-B783-6921-5378-A77F37311943}"/>
                    </a:ext>
                  </a:extLst>
                </p:cNvPr>
                <p:cNvSpPr/>
                <p:nvPr/>
              </p:nvSpPr>
              <p:spPr>
                <a:xfrm>
                  <a:off x="5350011" y="2951042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0" name="四角形: 角を丸くする 219">
                  <a:extLst>
                    <a:ext uri="{FF2B5EF4-FFF2-40B4-BE49-F238E27FC236}">
                      <a16:creationId xmlns:a16="http://schemas.microsoft.com/office/drawing/2014/main" id="{F5198928-534D-59F6-F973-241D60B719B8}"/>
                    </a:ext>
                  </a:extLst>
                </p:cNvPr>
                <p:cNvSpPr/>
                <p:nvPr/>
              </p:nvSpPr>
              <p:spPr>
                <a:xfrm>
                  <a:off x="5351797" y="3147624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221" name="グループ化 220">
                  <a:extLst>
                    <a:ext uri="{FF2B5EF4-FFF2-40B4-BE49-F238E27FC236}">
                      <a16:creationId xmlns:a16="http://schemas.microsoft.com/office/drawing/2014/main" id="{B612FAA3-1D6C-527B-3F07-FAE88B279DEE}"/>
                    </a:ext>
                  </a:extLst>
                </p:cNvPr>
                <p:cNvGrpSpPr/>
                <p:nvPr/>
              </p:nvGrpSpPr>
              <p:grpSpPr>
                <a:xfrm>
                  <a:off x="5347304" y="2161063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222" name="四角形: 角を丸くする 221">
                    <a:extLst>
                      <a:ext uri="{FF2B5EF4-FFF2-40B4-BE49-F238E27FC236}">
                        <a16:creationId xmlns:a16="http://schemas.microsoft.com/office/drawing/2014/main" id="{2DDD9524-9FFB-61DE-71CD-BFF536BAAB8D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23" name="四角形: 角を丸くする 222">
                    <a:extLst>
                      <a:ext uri="{FF2B5EF4-FFF2-40B4-BE49-F238E27FC236}">
                        <a16:creationId xmlns:a16="http://schemas.microsoft.com/office/drawing/2014/main" id="{417DAFFB-B849-1412-5484-3D1BD4385E3A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sp>
            <p:nvSpPr>
              <p:cNvPr id="217" name="四角形: 角を丸くする 216">
                <a:extLst>
                  <a:ext uri="{FF2B5EF4-FFF2-40B4-BE49-F238E27FC236}">
                    <a16:creationId xmlns:a16="http://schemas.microsoft.com/office/drawing/2014/main" id="{FFB36582-C364-C660-9C23-9E44590FD4FF}"/>
                  </a:ext>
                </a:extLst>
              </p:cNvPr>
              <p:cNvSpPr/>
              <p:nvPr/>
            </p:nvSpPr>
            <p:spPr>
              <a:xfrm>
                <a:off x="5726489" y="197151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32" name="グループ化 231">
            <a:extLst>
              <a:ext uri="{FF2B5EF4-FFF2-40B4-BE49-F238E27FC236}">
                <a16:creationId xmlns:a16="http://schemas.microsoft.com/office/drawing/2014/main" id="{5CC072A2-D100-D152-DCE0-6D03CB9E96E1}"/>
              </a:ext>
            </a:extLst>
          </p:cNvPr>
          <p:cNvGrpSpPr/>
          <p:nvPr/>
        </p:nvGrpSpPr>
        <p:grpSpPr>
          <a:xfrm>
            <a:off x="6731457" y="2006815"/>
            <a:ext cx="200679" cy="2393508"/>
            <a:chOff x="6107036" y="1972716"/>
            <a:chExt cx="200679" cy="2393508"/>
          </a:xfrm>
        </p:grpSpPr>
        <p:grpSp>
          <p:nvGrpSpPr>
            <p:cNvPr id="250" name="グループ化 249">
              <a:extLst>
                <a:ext uri="{FF2B5EF4-FFF2-40B4-BE49-F238E27FC236}">
                  <a16:creationId xmlns:a16="http://schemas.microsoft.com/office/drawing/2014/main" id="{57ECB6EF-4BF6-2159-0365-A33EC22C1F88}"/>
                </a:ext>
              </a:extLst>
            </p:cNvPr>
            <p:cNvGrpSpPr/>
            <p:nvPr/>
          </p:nvGrpSpPr>
          <p:grpSpPr>
            <a:xfrm>
              <a:off x="6107149" y="3578372"/>
              <a:ext cx="196186" cy="787852"/>
              <a:chOff x="4976421" y="3602129"/>
              <a:chExt cx="196186" cy="787852"/>
            </a:xfrm>
          </p:grpSpPr>
          <p:sp>
            <p:nvSpPr>
              <p:cNvPr id="262" name="四角形: 角を丸くする 261">
                <a:extLst>
                  <a:ext uri="{FF2B5EF4-FFF2-40B4-BE49-F238E27FC236}">
                    <a16:creationId xmlns:a16="http://schemas.microsoft.com/office/drawing/2014/main" id="{DCDECCFA-A9AF-D583-3592-C01F905A67D9}"/>
                  </a:ext>
                </a:extLst>
              </p:cNvPr>
              <p:cNvSpPr/>
              <p:nvPr/>
            </p:nvSpPr>
            <p:spPr>
              <a:xfrm>
                <a:off x="4976421" y="360212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3" name="四角形: 角を丸くする 262">
                <a:extLst>
                  <a:ext uri="{FF2B5EF4-FFF2-40B4-BE49-F238E27FC236}">
                    <a16:creationId xmlns:a16="http://schemas.microsoft.com/office/drawing/2014/main" id="{EB62CA45-D03A-8B7A-71B1-92F9B2B8AAE6}"/>
                  </a:ext>
                </a:extLst>
              </p:cNvPr>
              <p:cNvSpPr/>
              <p:nvPr/>
            </p:nvSpPr>
            <p:spPr>
              <a:xfrm>
                <a:off x="4978207" y="3798711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4" name="四角形: 角を丸くする 263">
                <a:extLst>
                  <a:ext uri="{FF2B5EF4-FFF2-40B4-BE49-F238E27FC236}">
                    <a16:creationId xmlns:a16="http://schemas.microsoft.com/office/drawing/2014/main" id="{36B9FA3B-D3BA-E2E6-CCC1-430B18A25168}"/>
                  </a:ext>
                </a:extLst>
              </p:cNvPr>
              <p:cNvSpPr/>
              <p:nvPr/>
            </p:nvSpPr>
            <p:spPr>
              <a:xfrm>
                <a:off x="4976421" y="399899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5" name="四角形: 角を丸くする 264">
                <a:extLst>
                  <a:ext uri="{FF2B5EF4-FFF2-40B4-BE49-F238E27FC236}">
                    <a16:creationId xmlns:a16="http://schemas.microsoft.com/office/drawing/2014/main" id="{E0F55801-6BA3-5B27-F860-7831BFA4507E}"/>
                  </a:ext>
                </a:extLst>
              </p:cNvPr>
              <p:cNvSpPr/>
              <p:nvPr/>
            </p:nvSpPr>
            <p:spPr>
              <a:xfrm>
                <a:off x="4978207" y="4195581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51" name="グループ化 250">
              <a:extLst>
                <a:ext uri="{FF2B5EF4-FFF2-40B4-BE49-F238E27FC236}">
                  <a16:creationId xmlns:a16="http://schemas.microsoft.com/office/drawing/2014/main" id="{9A082447-5201-31D9-22E6-A39AD7D3DCD6}"/>
                </a:ext>
              </a:extLst>
            </p:cNvPr>
            <p:cNvGrpSpPr/>
            <p:nvPr/>
          </p:nvGrpSpPr>
          <p:grpSpPr>
            <a:xfrm>
              <a:off x="6107036" y="1972716"/>
              <a:ext cx="200679" cy="1369854"/>
              <a:chOff x="5726489" y="1971515"/>
              <a:chExt cx="200679" cy="1369854"/>
            </a:xfrm>
          </p:grpSpPr>
          <p:grpSp>
            <p:nvGrpSpPr>
              <p:cNvPr id="252" name="グループ化 251">
                <a:extLst>
                  <a:ext uri="{FF2B5EF4-FFF2-40B4-BE49-F238E27FC236}">
                    <a16:creationId xmlns:a16="http://schemas.microsoft.com/office/drawing/2014/main" id="{3B4AD157-0B34-2986-40FE-D893E167AF31}"/>
                  </a:ext>
                </a:extLst>
              </p:cNvPr>
              <p:cNvGrpSpPr/>
              <p:nvPr/>
            </p:nvGrpSpPr>
            <p:grpSpPr>
              <a:xfrm>
                <a:off x="5728275" y="2160408"/>
                <a:ext cx="198893" cy="1180961"/>
                <a:chOff x="5347304" y="2161063"/>
                <a:chExt cx="198893" cy="1180961"/>
              </a:xfrm>
            </p:grpSpPr>
            <p:grpSp>
              <p:nvGrpSpPr>
                <p:cNvPr id="254" name="グループ化 253">
                  <a:extLst>
                    <a:ext uri="{FF2B5EF4-FFF2-40B4-BE49-F238E27FC236}">
                      <a16:creationId xmlns:a16="http://schemas.microsoft.com/office/drawing/2014/main" id="{7ACB3FC4-5EBE-DD06-F13D-0A1720E2D9BC}"/>
                    </a:ext>
                  </a:extLst>
                </p:cNvPr>
                <p:cNvGrpSpPr/>
                <p:nvPr/>
              </p:nvGrpSpPr>
              <p:grpSpPr>
                <a:xfrm>
                  <a:off x="5350011" y="2554172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260" name="四角形: 角を丸くする 259">
                    <a:extLst>
                      <a:ext uri="{FF2B5EF4-FFF2-40B4-BE49-F238E27FC236}">
                        <a16:creationId xmlns:a16="http://schemas.microsoft.com/office/drawing/2014/main" id="{7673929E-73F1-DE22-8BB1-6C046D67DF07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61" name="四角形: 角を丸くする 260">
                    <a:extLst>
                      <a:ext uri="{FF2B5EF4-FFF2-40B4-BE49-F238E27FC236}">
                        <a16:creationId xmlns:a16="http://schemas.microsoft.com/office/drawing/2014/main" id="{1A847AA7-7EA2-73D4-CD52-1A4419D9E679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255" name="四角形: 角を丸くする 254">
                  <a:extLst>
                    <a:ext uri="{FF2B5EF4-FFF2-40B4-BE49-F238E27FC236}">
                      <a16:creationId xmlns:a16="http://schemas.microsoft.com/office/drawing/2014/main" id="{64EB66BD-78DA-83C6-F717-B628AFE2F546}"/>
                    </a:ext>
                  </a:extLst>
                </p:cNvPr>
                <p:cNvSpPr/>
                <p:nvPr/>
              </p:nvSpPr>
              <p:spPr>
                <a:xfrm>
                  <a:off x="5350011" y="2951042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6" name="四角形: 角を丸くする 255">
                  <a:extLst>
                    <a:ext uri="{FF2B5EF4-FFF2-40B4-BE49-F238E27FC236}">
                      <a16:creationId xmlns:a16="http://schemas.microsoft.com/office/drawing/2014/main" id="{18CEB8F8-A119-74A9-1F63-72B1056435CC}"/>
                    </a:ext>
                  </a:extLst>
                </p:cNvPr>
                <p:cNvSpPr/>
                <p:nvPr/>
              </p:nvSpPr>
              <p:spPr>
                <a:xfrm>
                  <a:off x="5351797" y="3147624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257" name="グループ化 256">
                  <a:extLst>
                    <a:ext uri="{FF2B5EF4-FFF2-40B4-BE49-F238E27FC236}">
                      <a16:creationId xmlns:a16="http://schemas.microsoft.com/office/drawing/2014/main" id="{F493DCC3-28AA-6F96-8DF6-90ECAEF1BA59}"/>
                    </a:ext>
                  </a:extLst>
                </p:cNvPr>
                <p:cNvGrpSpPr/>
                <p:nvPr/>
              </p:nvGrpSpPr>
              <p:grpSpPr>
                <a:xfrm>
                  <a:off x="5347304" y="2161063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258" name="四角形: 角を丸くする 257">
                    <a:extLst>
                      <a:ext uri="{FF2B5EF4-FFF2-40B4-BE49-F238E27FC236}">
                        <a16:creationId xmlns:a16="http://schemas.microsoft.com/office/drawing/2014/main" id="{4521F143-585D-6430-2566-76347AD86337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59" name="四角形: 角を丸くする 258">
                    <a:extLst>
                      <a:ext uri="{FF2B5EF4-FFF2-40B4-BE49-F238E27FC236}">
                        <a16:creationId xmlns:a16="http://schemas.microsoft.com/office/drawing/2014/main" id="{281AB159-1E0F-9E00-5321-A84923F24A73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sp>
            <p:nvSpPr>
              <p:cNvPr id="253" name="四角形: 角を丸くする 252">
                <a:extLst>
                  <a:ext uri="{FF2B5EF4-FFF2-40B4-BE49-F238E27FC236}">
                    <a16:creationId xmlns:a16="http://schemas.microsoft.com/office/drawing/2014/main" id="{02CFE25E-B63D-AA49-F9E6-6179B970C690}"/>
                  </a:ext>
                </a:extLst>
              </p:cNvPr>
              <p:cNvSpPr/>
              <p:nvPr/>
            </p:nvSpPr>
            <p:spPr>
              <a:xfrm>
                <a:off x="5726489" y="197151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33" name="グループ化 232">
            <a:extLst>
              <a:ext uri="{FF2B5EF4-FFF2-40B4-BE49-F238E27FC236}">
                <a16:creationId xmlns:a16="http://schemas.microsoft.com/office/drawing/2014/main" id="{2E7C8F67-999D-9E05-B00B-33376167F027}"/>
              </a:ext>
            </a:extLst>
          </p:cNvPr>
          <p:cNvGrpSpPr/>
          <p:nvPr/>
        </p:nvGrpSpPr>
        <p:grpSpPr>
          <a:xfrm>
            <a:off x="7086834" y="2004244"/>
            <a:ext cx="200679" cy="2393508"/>
            <a:chOff x="6107036" y="1972716"/>
            <a:chExt cx="200679" cy="2393508"/>
          </a:xfrm>
        </p:grpSpPr>
        <p:grpSp>
          <p:nvGrpSpPr>
            <p:cNvPr id="234" name="グループ化 233">
              <a:extLst>
                <a:ext uri="{FF2B5EF4-FFF2-40B4-BE49-F238E27FC236}">
                  <a16:creationId xmlns:a16="http://schemas.microsoft.com/office/drawing/2014/main" id="{1373F7BB-5CB9-9FB4-AC0C-5A67E68E0166}"/>
                </a:ext>
              </a:extLst>
            </p:cNvPr>
            <p:cNvGrpSpPr/>
            <p:nvPr/>
          </p:nvGrpSpPr>
          <p:grpSpPr>
            <a:xfrm>
              <a:off x="6107149" y="3578372"/>
              <a:ext cx="196186" cy="787852"/>
              <a:chOff x="4976421" y="3602129"/>
              <a:chExt cx="196186" cy="787852"/>
            </a:xfrm>
          </p:grpSpPr>
          <p:sp>
            <p:nvSpPr>
              <p:cNvPr id="246" name="四角形: 角を丸くする 245">
                <a:extLst>
                  <a:ext uri="{FF2B5EF4-FFF2-40B4-BE49-F238E27FC236}">
                    <a16:creationId xmlns:a16="http://schemas.microsoft.com/office/drawing/2014/main" id="{92FF36CF-0703-3E58-98B9-D67963D84500}"/>
                  </a:ext>
                </a:extLst>
              </p:cNvPr>
              <p:cNvSpPr/>
              <p:nvPr/>
            </p:nvSpPr>
            <p:spPr>
              <a:xfrm>
                <a:off x="4976421" y="360212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7" name="四角形: 角を丸くする 246">
                <a:extLst>
                  <a:ext uri="{FF2B5EF4-FFF2-40B4-BE49-F238E27FC236}">
                    <a16:creationId xmlns:a16="http://schemas.microsoft.com/office/drawing/2014/main" id="{922E22A0-8B85-ADC9-156F-C5CF9B6EF79A}"/>
                  </a:ext>
                </a:extLst>
              </p:cNvPr>
              <p:cNvSpPr/>
              <p:nvPr/>
            </p:nvSpPr>
            <p:spPr>
              <a:xfrm>
                <a:off x="4978207" y="3798711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8" name="四角形: 角を丸くする 247">
                <a:extLst>
                  <a:ext uri="{FF2B5EF4-FFF2-40B4-BE49-F238E27FC236}">
                    <a16:creationId xmlns:a16="http://schemas.microsoft.com/office/drawing/2014/main" id="{FD5906C4-6AD4-9001-901F-37E0BA688F0D}"/>
                  </a:ext>
                </a:extLst>
              </p:cNvPr>
              <p:cNvSpPr/>
              <p:nvPr/>
            </p:nvSpPr>
            <p:spPr>
              <a:xfrm>
                <a:off x="4976421" y="399899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9" name="四角形: 角を丸くする 248">
                <a:extLst>
                  <a:ext uri="{FF2B5EF4-FFF2-40B4-BE49-F238E27FC236}">
                    <a16:creationId xmlns:a16="http://schemas.microsoft.com/office/drawing/2014/main" id="{C025092B-D256-CC64-9DD3-9C1AA9AC539F}"/>
                  </a:ext>
                </a:extLst>
              </p:cNvPr>
              <p:cNvSpPr/>
              <p:nvPr/>
            </p:nvSpPr>
            <p:spPr>
              <a:xfrm>
                <a:off x="4978207" y="4195581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5" name="グループ化 234">
              <a:extLst>
                <a:ext uri="{FF2B5EF4-FFF2-40B4-BE49-F238E27FC236}">
                  <a16:creationId xmlns:a16="http://schemas.microsoft.com/office/drawing/2014/main" id="{020555FC-752F-60AD-AB4E-30BA974F5CA6}"/>
                </a:ext>
              </a:extLst>
            </p:cNvPr>
            <p:cNvGrpSpPr/>
            <p:nvPr/>
          </p:nvGrpSpPr>
          <p:grpSpPr>
            <a:xfrm>
              <a:off x="6107036" y="1972716"/>
              <a:ext cx="200679" cy="1369854"/>
              <a:chOff x="5726489" y="1971515"/>
              <a:chExt cx="200679" cy="1369854"/>
            </a:xfrm>
          </p:grpSpPr>
          <p:grpSp>
            <p:nvGrpSpPr>
              <p:cNvPr id="236" name="グループ化 235">
                <a:extLst>
                  <a:ext uri="{FF2B5EF4-FFF2-40B4-BE49-F238E27FC236}">
                    <a16:creationId xmlns:a16="http://schemas.microsoft.com/office/drawing/2014/main" id="{62DA113F-8D0F-DF1B-1188-0872295A8032}"/>
                  </a:ext>
                </a:extLst>
              </p:cNvPr>
              <p:cNvGrpSpPr/>
              <p:nvPr/>
            </p:nvGrpSpPr>
            <p:grpSpPr>
              <a:xfrm>
                <a:off x="5728275" y="2160408"/>
                <a:ext cx="198893" cy="1180961"/>
                <a:chOff x="5347304" y="2161063"/>
                <a:chExt cx="198893" cy="1180961"/>
              </a:xfrm>
            </p:grpSpPr>
            <p:grpSp>
              <p:nvGrpSpPr>
                <p:cNvPr id="238" name="グループ化 237">
                  <a:extLst>
                    <a:ext uri="{FF2B5EF4-FFF2-40B4-BE49-F238E27FC236}">
                      <a16:creationId xmlns:a16="http://schemas.microsoft.com/office/drawing/2014/main" id="{FB545C5A-98C7-DB76-ED76-097580FC1787}"/>
                    </a:ext>
                  </a:extLst>
                </p:cNvPr>
                <p:cNvGrpSpPr/>
                <p:nvPr/>
              </p:nvGrpSpPr>
              <p:grpSpPr>
                <a:xfrm>
                  <a:off x="5350011" y="2554172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244" name="四角形: 角を丸くする 243">
                    <a:extLst>
                      <a:ext uri="{FF2B5EF4-FFF2-40B4-BE49-F238E27FC236}">
                        <a16:creationId xmlns:a16="http://schemas.microsoft.com/office/drawing/2014/main" id="{52449D2D-4EC9-7A5C-6561-7544857E5376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45" name="四角形: 角を丸くする 244">
                    <a:extLst>
                      <a:ext uri="{FF2B5EF4-FFF2-40B4-BE49-F238E27FC236}">
                        <a16:creationId xmlns:a16="http://schemas.microsoft.com/office/drawing/2014/main" id="{E688B6C6-81CA-404F-9145-9D40FDE2B3B2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239" name="四角形: 角を丸くする 238">
                  <a:extLst>
                    <a:ext uri="{FF2B5EF4-FFF2-40B4-BE49-F238E27FC236}">
                      <a16:creationId xmlns:a16="http://schemas.microsoft.com/office/drawing/2014/main" id="{68446131-C63E-6E19-9BC5-16D86CF90642}"/>
                    </a:ext>
                  </a:extLst>
                </p:cNvPr>
                <p:cNvSpPr/>
                <p:nvPr/>
              </p:nvSpPr>
              <p:spPr>
                <a:xfrm>
                  <a:off x="5350011" y="2951042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0" name="四角形: 角を丸くする 239">
                  <a:extLst>
                    <a:ext uri="{FF2B5EF4-FFF2-40B4-BE49-F238E27FC236}">
                      <a16:creationId xmlns:a16="http://schemas.microsoft.com/office/drawing/2014/main" id="{29A17F74-458F-C397-658B-37ECD961668D}"/>
                    </a:ext>
                  </a:extLst>
                </p:cNvPr>
                <p:cNvSpPr/>
                <p:nvPr/>
              </p:nvSpPr>
              <p:spPr>
                <a:xfrm>
                  <a:off x="5351797" y="3147624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241" name="グループ化 240">
                  <a:extLst>
                    <a:ext uri="{FF2B5EF4-FFF2-40B4-BE49-F238E27FC236}">
                      <a16:creationId xmlns:a16="http://schemas.microsoft.com/office/drawing/2014/main" id="{17723D08-7017-C3A2-0C97-4E3D330FEF7F}"/>
                    </a:ext>
                  </a:extLst>
                </p:cNvPr>
                <p:cNvGrpSpPr/>
                <p:nvPr/>
              </p:nvGrpSpPr>
              <p:grpSpPr>
                <a:xfrm>
                  <a:off x="5347304" y="2161063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242" name="四角形: 角を丸くする 241">
                    <a:extLst>
                      <a:ext uri="{FF2B5EF4-FFF2-40B4-BE49-F238E27FC236}">
                        <a16:creationId xmlns:a16="http://schemas.microsoft.com/office/drawing/2014/main" id="{21011968-30A5-D4A3-F9B9-E3AEFDACA64A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43" name="四角形: 角を丸くする 242">
                    <a:extLst>
                      <a:ext uri="{FF2B5EF4-FFF2-40B4-BE49-F238E27FC236}">
                        <a16:creationId xmlns:a16="http://schemas.microsoft.com/office/drawing/2014/main" id="{3DD6BC69-C9C1-6363-3210-90DBB3150776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sp>
            <p:nvSpPr>
              <p:cNvPr id="237" name="四角形: 角を丸くする 236">
                <a:extLst>
                  <a:ext uri="{FF2B5EF4-FFF2-40B4-BE49-F238E27FC236}">
                    <a16:creationId xmlns:a16="http://schemas.microsoft.com/office/drawing/2014/main" id="{2979E1B2-C700-7A9D-3116-D844EF534177}"/>
                  </a:ext>
                </a:extLst>
              </p:cNvPr>
              <p:cNvSpPr/>
              <p:nvPr/>
            </p:nvSpPr>
            <p:spPr>
              <a:xfrm>
                <a:off x="5726489" y="197151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E65A101B-8EB8-AC97-576E-96391AC88877}"/>
              </a:ext>
            </a:extLst>
          </p:cNvPr>
          <p:cNvGrpSpPr/>
          <p:nvPr/>
        </p:nvGrpSpPr>
        <p:grpSpPr>
          <a:xfrm>
            <a:off x="7445570" y="2004055"/>
            <a:ext cx="200679" cy="2393508"/>
            <a:chOff x="6107036" y="1972716"/>
            <a:chExt cx="200679" cy="2393508"/>
          </a:xfrm>
        </p:grpSpPr>
        <p:grpSp>
          <p:nvGrpSpPr>
            <p:cNvPr id="267" name="グループ化 266">
              <a:extLst>
                <a:ext uri="{FF2B5EF4-FFF2-40B4-BE49-F238E27FC236}">
                  <a16:creationId xmlns:a16="http://schemas.microsoft.com/office/drawing/2014/main" id="{F5DEA5FF-31B5-A041-AA70-801F0CDFCE7B}"/>
                </a:ext>
              </a:extLst>
            </p:cNvPr>
            <p:cNvGrpSpPr/>
            <p:nvPr/>
          </p:nvGrpSpPr>
          <p:grpSpPr>
            <a:xfrm>
              <a:off x="6107149" y="3578372"/>
              <a:ext cx="196186" cy="787852"/>
              <a:chOff x="4976421" y="3602129"/>
              <a:chExt cx="196186" cy="787852"/>
            </a:xfrm>
          </p:grpSpPr>
          <p:sp>
            <p:nvSpPr>
              <p:cNvPr id="279" name="四角形: 角を丸くする 278">
                <a:extLst>
                  <a:ext uri="{FF2B5EF4-FFF2-40B4-BE49-F238E27FC236}">
                    <a16:creationId xmlns:a16="http://schemas.microsoft.com/office/drawing/2014/main" id="{44050686-45B0-9579-DA54-436851A21497}"/>
                  </a:ext>
                </a:extLst>
              </p:cNvPr>
              <p:cNvSpPr/>
              <p:nvPr/>
            </p:nvSpPr>
            <p:spPr>
              <a:xfrm>
                <a:off x="4976421" y="360212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0" name="四角形: 角を丸くする 279">
                <a:extLst>
                  <a:ext uri="{FF2B5EF4-FFF2-40B4-BE49-F238E27FC236}">
                    <a16:creationId xmlns:a16="http://schemas.microsoft.com/office/drawing/2014/main" id="{C18EDC6E-D12D-3880-54DF-60436C73FB61}"/>
                  </a:ext>
                </a:extLst>
              </p:cNvPr>
              <p:cNvSpPr/>
              <p:nvPr/>
            </p:nvSpPr>
            <p:spPr>
              <a:xfrm>
                <a:off x="4978207" y="3798711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1" name="四角形: 角を丸くする 280">
                <a:extLst>
                  <a:ext uri="{FF2B5EF4-FFF2-40B4-BE49-F238E27FC236}">
                    <a16:creationId xmlns:a16="http://schemas.microsoft.com/office/drawing/2014/main" id="{906639D2-6958-3EFA-788A-EF947D01ED2F}"/>
                  </a:ext>
                </a:extLst>
              </p:cNvPr>
              <p:cNvSpPr/>
              <p:nvPr/>
            </p:nvSpPr>
            <p:spPr>
              <a:xfrm>
                <a:off x="4976421" y="399899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2" name="四角形: 角を丸くする 281">
                <a:extLst>
                  <a:ext uri="{FF2B5EF4-FFF2-40B4-BE49-F238E27FC236}">
                    <a16:creationId xmlns:a16="http://schemas.microsoft.com/office/drawing/2014/main" id="{BED5CA50-662A-2D1D-343D-06EC49EF6D86}"/>
                  </a:ext>
                </a:extLst>
              </p:cNvPr>
              <p:cNvSpPr/>
              <p:nvPr/>
            </p:nvSpPr>
            <p:spPr>
              <a:xfrm>
                <a:off x="4978207" y="4195581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68" name="グループ化 267">
              <a:extLst>
                <a:ext uri="{FF2B5EF4-FFF2-40B4-BE49-F238E27FC236}">
                  <a16:creationId xmlns:a16="http://schemas.microsoft.com/office/drawing/2014/main" id="{0E085B2B-4169-0DBE-FBCC-B88604E5C2BB}"/>
                </a:ext>
              </a:extLst>
            </p:cNvPr>
            <p:cNvGrpSpPr/>
            <p:nvPr/>
          </p:nvGrpSpPr>
          <p:grpSpPr>
            <a:xfrm>
              <a:off x="6107036" y="1972716"/>
              <a:ext cx="200679" cy="1369854"/>
              <a:chOff x="5726489" y="1971515"/>
              <a:chExt cx="200679" cy="1369854"/>
            </a:xfrm>
          </p:grpSpPr>
          <p:grpSp>
            <p:nvGrpSpPr>
              <p:cNvPr id="269" name="グループ化 268">
                <a:extLst>
                  <a:ext uri="{FF2B5EF4-FFF2-40B4-BE49-F238E27FC236}">
                    <a16:creationId xmlns:a16="http://schemas.microsoft.com/office/drawing/2014/main" id="{2191910B-0D06-B2F8-35F7-B2796E01A564}"/>
                  </a:ext>
                </a:extLst>
              </p:cNvPr>
              <p:cNvGrpSpPr/>
              <p:nvPr/>
            </p:nvGrpSpPr>
            <p:grpSpPr>
              <a:xfrm>
                <a:off x="5728275" y="2160408"/>
                <a:ext cx="198893" cy="1180961"/>
                <a:chOff x="5347304" y="2161063"/>
                <a:chExt cx="198893" cy="1180961"/>
              </a:xfrm>
            </p:grpSpPr>
            <p:grpSp>
              <p:nvGrpSpPr>
                <p:cNvPr id="271" name="グループ化 270">
                  <a:extLst>
                    <a:ext uri="{FF2B5EF4-FFF2-40B4-BE49-F238E27FC236}">
                      <a16:creationId xmlns:a16="http://schemas.microsoft.com/office/drawing/2014/main" id="{7F064AB6-F518-6800-95F5-E702E1AB813A}"/>
                    </a:ext>
                  </a:extLst>
                </p:cNvPr>
                <p:cNvGrpSpPr/>
                <p:nvPr/>
              </p:nvGrpSpPr>
              <p:grpSpPr>
                <a:xfrm>
                  <a:off x="5350011" y="2554172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277" name="四角形: 角を丸くする 276">
                    <a:extLst>
                      <a:ext uri="{FF2B5EF4-FFF2-40B4-BE49-F238E27FC236}">
                        <a16:creationId xmlns:a16="http://schemas.microsoft.com/office/drawing/2014/main" id="{F89FC661-4030-50D5-98E6-29003FAF18C0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78" name="四角形: 角を丸くする 277">
                    <a:extLst>
                      <a:ext uri="{FF2B5EF4-FFF2-40B4-BE49-F238E27FC236}">
                        <a16:creationId xmlns:a16="http://schemas.microsoft.com/office/drawing/2014/main" id="{31D37A57-BCC0-028F-41D7-039EC5EF6B72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272" name="四角形: 角を丸くする 271">
                  <a:extLst>
                    <a:ext uri="{FF2B5EF4-FFF2-40B4-BE49-F238E27FC236}">
                      <a16:creationId xmlns:a16="http://schemas.microsoft.com/office/drawing/2014/main" id="{13FCF825-0CEE-A695-E695-2CCFE5D45BCD}"/>
                    </a:ext>
                  </a:extLst>
                </p:cNvPr>
                <p:cNvSpPr/>
                <p:nvPr/>
              </p:nvSpPr>
              <p:spPr>
                <a:xfrm>
                  <a:off x="5350011" y="2951042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3" name="四角形: 角を丸くする 272">
                  <a:extLst>
                    <a:ext uri="{FF2B5EF4-FFF2-40B4-BE49-F238E27FC236}">
                      <a16:creationId xmlns:a16="http://schemas.microsoft.com/office/drawing/2014/main" id="{F14E8383-73F9-DE0D-565D-0494607287A5}"/>
                    </a:ext>
                  </a:extLst>
                </p:cNvPr>
                <p:cNvSpPr/>
                <p:nvPr/>
              </p:nvSpPr>
              <p:spPr>
                <a:xfrm>
                  <a:off x="5351797" y="3147624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274" name="グループ化 273">
                  <a:extLst>
                    <a:ext uri="{FF2B5EF4-FFF2-40B4-BE49-F238E27FC236}">
                      <a16:creationId xmlns:a16="http://schemas.microsoft.com/office/drawing/2014/main" id="{C34E0401-8E04-BBCE-FEBC-29349E7C6947}"/>
                    </a:ext>
                  </a:extLst>
                </p:cNvPr>
                <p:cNvGrpSpPr/>
                <p:nvPr/>
              </p:nvGrpSpPr>
              <p:grpSpPr>
                <a:xfrm>
                  <a:off x="5347304" y="2161063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275" name="四角形: 角を丸くする 274">
                    <a:extLst>
                      <a:ext uri="{FF2B5EF4-FFF2-40B4-BE49-F238E27FC236}">
                        <a16:creationId xmlns:a16="http://schemas.microsoft.com/office/drawing/2014/main" id="{6F05E334-2806-0EC3-E288-CCF60AC38E9F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76" name="四角形: 角を丸くする 275">
                    <a:extLst>
                      <a:ext uri="{FF2B5EF4-FFF2-40B4-BE49-F238E27FC236}">
                        <a16:creationId xmlns:a16="http://schemas.microsoft.com/office/drawing/2014/main" id="{7B570B82-964F-D873-0643-BC960104A019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sp>
            <p:nvSpPr>
              <p:cNvPr id="270" name="四角形: 角を丸くする 269">
                <a:extLst>
                  <a:ext uri="{FF2B5EF4-FFF2-40B4-BE49-F238E27FC236}">
                    <a16:creationId xmlns:a16="http://schemas.microsoft.com/office/drawing/2014/main" id="{56813734-ED59-5D98-4577-7733F6404407}"/>
                  </a:ext>
                </a:extLst>
              </p:cNvPr>
              <p:cNvSpPr/>
              <p:nvPr/>
            </p:nvSpPr>
            <p:spPr>
              <a:xfrm>
                <a:off x="5726489" y="197151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22" name="グループ化 321">
            <a:extLst>
              <a:ext uri="{FF2B5EF4-FFF2-40B4-BE49-F238E27FC236}">
                <a16:creationId xmlns:a16="http://schemas.microsoft.com/office/drawing/2014/main" id="{27E04357-EB2B-5993-E009-4F4B8813B23E}"/>
              </a:ext>
            </a:extLst>
          </p:cNvPr>
          <p:cNvGrpSpPr/>
          <p:nvPr/>
        </p:nvGrpSpPr>
        <p:grpSpPr>
          <a:xfrm>
            <a:off x="7804245" y="2005202"/>
            <a:ext cx="200679" cy="2783351"/>
            <a:chOff x="8016250" y="1999901"/>
            <a:chExt cx="200679" cy="2783351"/>
          </a:xfrm>
        </p:grpSpPr>
        <p:grpSp>
          <p:nvGrpSpPr>
            <p:cNvPr id="302" name="グループ化 301">
              <a:extLst>
                <a:ext uri="{FF2B5EF4-FFF2-40B4-BE49-F238E27FC236}">
                  <a16:creationId xmlns:a16="http://schemas.microsoft.com/office/drawing/2014/main" id="{5C1C2314-55A4-D336-257C-D8162F9F9F7C}"/>
                </a:ext>
              </a:extLst>
            </p:cNvPr>
            <p:cNvGrpSpPr/>
            <p:nvPr/>
          </p:nvGrpSpPr>
          <p:grpSpPr>
            <a:xfrm>
              <a:off x="8016250" y="1999901"/>
              <a:ext cx="200679" cy="1369854"/>
              <a:chOff x="5726489" y="1971515"/>
              <a:chExt cx="200679" cy="1369854"/>
            </a:xfrm>
          </p:grpSpPr>
          <p:grpSp>
            <p:nvGrpSpPr>
              <p:cNvPr id="303" name="グループ化 302">
                <a:extLst>
                  <a:ext uri="{FF2B5EF4-FFF2-40B4-BE49-F238E27FC236}">
                    <a16:creationId xmlns:a16="http://schemas.microsoft.com/office/drawing/2014/main" id="{3D929AEA-8805-3D29-AF78-6D5446E87B48}"/>
                  </a:ext>
                </a:extLst>
              </p:cNvPr>
              <p:cNvGrpSpPr/>
              <p:nvPr/>
            </p:nvGrpSpPr>
            <p:grpSpPr>
              <a:xfrm>
                <a:off x="5728275" y="2160408"/>
                <a:ext cx="198893" cy="1180961"/>
                <a:chOff x="5347304" y="2161063"/>
                <a:chExt cx="198893" cy="1180961"/>
              </a:xfrm>
            </p:grpSpPr>
            <p:grpSp>
              <p:nvGrpSpPr>
                <p:cNvPr id="305" name="グループ化 304">
                  <a:extLst>
                    <a:ext uri="{FF2B5EF4-FFF2-40B4-BE49-F238E27FC236}">
                      <a16:creationId xmlns:a16="http://schemas.microsoft.com/office/drawing/2014/main" id="{632E1D9E-3BE8-5686-8AB2-FE3EA05BF787}"/>
                    </a:ext>
                  </a:extLst>
                </p:cNvPr>
                <p:cNvGrpSpPr/>
                <p:nvPr/>
              </p:nvGrpSpPr>
              <p:grpSpPr>
                <a:xfrm>
                  <a:off x="5350011" y="2554172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311" name="四角形: 角を丸くする 310">
                    <a:extLst>
                      <a:ext uri="{FF2B5EF4-FFF2-40B4-BE49-F238E27FC236}">
                        <a16:creationId xmlns:a16="http://schemas.microsoft.com/office/drawing/2014/main" id="{0CD63DBE-4B8B-71FE-02D8-95F683815BB9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2" name="四角形: 角を丸くする 311">
                    <a:extLst>
                      <a:ext uri="{FF2B5EF4-FFF2-40B4-BE49-F238E27FC236}">
                        <a16:creationId xmlns:a16="http://schemas.microsoft.com/office/drawing/2014/main" id="{5A7EADF9-2DE9-D82E-D651-508C889E70D6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306" name="四角形: 角を丸くする 305">
                  <a:extLst>
                    <a:ext uri="{FF2B5EF4-FFF2-40B4-BE49-F238E27FC236}">
                      <a16:creationId xmlns:a16="http://schemas.microsoft.com/office/drawing/2014/main" id="{6C742C7F-E46E-B295-1BA9-9D743077F501}"/>
                    </a:ext>
                  </a:extLst>
                </p:cNvPr>
                <p:cNvSpPr/>
                <p:nvPr/>
              </p:nvSpPr>
              <p:spPr>
                <a:xfrm>
                  <a:off x="5350011" y="2951042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7" name="四角形: 角を丸くする 306">
                  <a:extLst>
                    <a:ext uri="{FF2B5EF4-FFF2-40B4-BE49-F238E27FC236}">
                      <a16:creationId xmlns:a16="http://schemas.microsoft.com/office/drawing/2014/main" id="{0253E414-4EE9-46B7-AFAD-2DF3E6E18CDF}"/>
                    </a:ext>
                  </a:extLst>
                </p:cNvPr>
                <p:cNvSpPr/>
                <p:nvPr/>
              </p:nvSpPr>
              <p:spPr>
                <a:xfrm>
                  <a:off x="5351797" y="3147624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308" name="グループ化 307">
                  <a:extLst>
                    <a:ext uri="{FF2B5EF4-FFF2-40B4-BE49-F238E27FC236}">
                      <a16:creationId xmlns:a16="http://schemas.microsoft.com/office/drawing/2014/main" id="{B8DD399B-EC6E-FEBA-6BF3-46804827916B}"/>
                    </a:ext>
                  </a:extLst>
                </p:cNvPr>
                <p:cNvGrpSpPr/>
                <p:nvPr/>
              </p:nvGrpSpPr>
              <p:grpSpPr>
                <a:xfrm>
                  <a:off x="5347304" y="2161063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309" name="四角形: 角を丸くする 308">
                    <a:extLst>
                      <a:ext uri="{FF2B5EF4-FFF2-40B4-BE49-F238E27FC236}">
                        <a16:creationId xmlns:a16="http://schemas.microsoft.com/office/drawing/2014/main" id="{3D5AAB77-68A5-13C2-9786-6CF1AD42918A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10" name="四角形: 角を丸くする 309">
                    <a:extLst>
                      <a:ext uri="{FF2B5EF4-FFF2-40B4-BE49-F238E27FC236}">
                        <a16:creationId xmlns:a16="http://schemas.microsoft.com/office/drawing/2014/main" id="{849D5F4C-1EB3-9D2C-1028-DE3D924ED854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sp>
            <p:nvSpPr>
              <p:cNvPr id="304" name="四角形: 角を丸くする 303">
                <a:extLst>
                  <a:ext uri="{FF2B5EF4-FFF2-40B4-BE49-F238E27FC236}">
                    <a16:creationId xmlns:a16="http://schemas.microsoft.com/office/drawing/2014/main" id="{842638C2-C884-7F99-9AA7-01B930154345}"/>
                  </a:ext>
                </a:extLst>
              </p:cNvPr>
              <p:cNvSpPr/>
              <p:nvPr/>
            </p:nvSpPr>
            <p:spPr>
              <a:xfrm>
                <a:off x="5726489" y="197151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1" name="グループ化 320">
              <a:extLst>
                <a:ext uri="{FF2B5EF4-FFF2-40B4-BE49-F238E27FC236}">
                  <a16:creationId xmlns:a16="http://schemas.microsoft.com/office/drawing/2014/main" id="{DCD37FDA-B462-6C34-5AD9-B7399BC7C99F}"/>
                </a:ext>
              </a:extLst>
            </p:cNvPr>
            <p:cNvGrpSpPr/>
            <p:nvPr/>
          </p:nvGrpSpPr>
          <p:grpSpPr>
            <a:xfrm>
              <a:off x="8016363" y="3605557"/>
              <a:ext cx="199657" cy="1177695"/>
              <a:chOff x="8016363" y="3605557"/>
              <a:chExt cx="199657" cy="1177695"/>
            </a:xfrm>
          </p:grpSpPr>
          <p:sp>
            <p:nvSpPr>
              <p:cNvPr id="313" name="四角形: 角を丸くする 312">
                <a:extLst>
                  <a:ext uri="{FF2B5EF4-FFF2-40B4-BE49-F238E27FC236}">
                    <a16:creationId xmlns:a16="http://schemas.microsoft.com/office/drawing/2014/main" id="{F4B04A56-DE19-A429-6544-D12884FDE2FB}"/>
                  </a:ext>
                </a:extLst>
              </p:cNvPr>
              <p:cNvSpPr/>
              <p:nvPr/>
            </p:nvSpPr>
            <p:spPr>
              <a:xfrm>
                <a:off x="8016363" y="360555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4" name="四角形: 角を丸くする 313">
                <a:extLst>
                  <a:ext uri="{FF2B5EF4-FFF2-40B4-BE49-F238E27FC236}">
                    <a16:creationId xmlns:a16="http://schemas.microsoft.com/office/drawing/2014/main" id="{11E05D62-DDE0-4FDB-B8A9-1F740F496376}"/>
                  </a:ext>
                </a:extLst>
              </p:cNvPr>
              <p:cNvSpPr/>
              <p:nvPr/>
            </p:nvSpPr>
            <p:spPr>
              <a:xfrm>
                <a:off x="8018149" y="380213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5" name="四角形: 角を丸くする 314">
                <a:extLst>
                  <a:ext uri="{FF2B5EF4-FFF2-40B4-BE49-F238E27FC236}">
                    <a16:creationId xmlns:a16="http://schemas.microsoft.com/office/drawing/2014/main" id="{9643C550-8543-4BC5-6FFD-4A04E4399623}"/>
                  </a:ext>
                </a:extLst>
              </p:cNvPr>
              <p:cNvSpPr/>
              <p:nvPr/>
            </p:nvSpPr>
            <p:spPr>
              <a:xfrm>
                <a:off x="8016363" y="400242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6" name="四角形: 角を丸くする 315">
                <a:extLst>
                  <a:ext uri="{FF2B5EF4-FFF2-40B4-BE49-F238E27FC236}">
                    <a16:creationId xmlns:a16="http://schemas.microsoft.com/office/drawing/2014/main" id="{72D9B88C-813A-2D86-1C5C-004F98BACC02}"/>
                  </a:ext>
                </a:extLst>
              </p:cNvPr>
              <p:cNvSpPr/>
              <p:nvPr/>
            </p:nvSpPr>
            <p:spPr>
              <a:xfrm>
                <a:off x="8018149" y="419900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7" name="四角形: 角を丸くする 316">
                <a:extLst>
                  <a:ext uri="{FF2B5EF4-FFF2-40B4-BE49-F238E27FC236}">
                    <a16:creationId xmlns:a16="http://schemas.microsoft.com/office/drawing/2014/main" id="{AAF7DC04-95F2-506E-65AD-BD13A3946E4B}"/>
                  </a:ext>
                </a:extLst>
              </p:cNvPr>
              <p:cNvSpPr/>
              <p:nvPr/>
            </p:nvSpPr>
            <p:spPr>
              <a:xfrm>
                <a:off x="8019834" y="4392270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8" name="四角形: 角を丸くする 317">
                <a:extLst>
                  <a:ext uri="{FF2B5EF4-FFF2-40B4-BE49-F238E27FC236}">
                    <a16:creationId xmlns:a16="http://schemas.microsoft.com/office/drawing/2014/main" id="{92C6C516-02C3-4976-D986-5B2D761C18AD}"/>
                  </a:ext>
                </a:extLst>
              </p:cNvPr>
              <p:cNvSpPr/>
              <p:nvPr/>
            </p:nvSpPr>
            <p:spPr>
              <a:xfrm>
                <a:off x="8021620" y="4588852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23" name="グループ化 322">
            <a:extLst>
              <a:ext uri="{FF2B5EF4-FFF2-40B4-BE49-F238E27FC236}">
                <a16:creationId xmlns:a16="http://schemas.microsoft.com/office/drawing/2014/main" id="{A8DBF694-EAA3-DB2F-C381-05BD72EA2020}"/>
              </a:ext>
            </a:extLst>
          </p:cNvPr>
          <p:cNvGrpSpPr/>
          <p:nvPr/>
        </p:nvGrpSpPr>
        <p:grpSpPr>
          <a:xfrm>
            <a:off x="8170167" y="2005187"/>
            <a:ext cx="200679" cy="2783351"/>
            <a:chOff x="8016250" y="1999901"/>
            <a:chExt cx="200679" cy="2783351"/>
          </a:xfrm>
        </p:grpSpPr>
        <p:grpSp>
          <p:nvGrpSpPr>
            <p:cNvPr id="324" name="グループ化 323">
              <a:extLst>
                <a:ext uri="{FF2B5EF4-FFF2-40B4-BE49-F238E27FC236}">
                  <a16:creationId xmlns:a16="http://schemas.microsoft.com/office/drawing/2014/main" id="{C1C161FC-2D53-F7B6-DF97-F41F6AFDF6A6}"/>
                </a:ext>
              </a:extLst>
            </p:cNvPr>
            <p:cNvGrpSpPr/>
            <p:nvPr/>
          </p:nvGrpSpPr>
          <p:grpSpPr>
            <a:xfrm>
              <a:off x="8016250" y="1999901"/>
              <a:ext cx="200679" cy="1369854"/>
              <a:chOff x="5726489" y="1971515"/>
              <a:chExt cx="200679" cy="1369854"/>
            </a:xfrm>
          </p:grpSpPr>
          <p:grpSp>
            <p:nvGrpSpPr>
              <p:cNvPr id="332" name="グループ化 331">
                <a:extLst>
                  <a:ext uri="{FF2B5EF4-FFF2-40B4-BE49-F238E27FC236}">
                    <a16:creationId xmlns:a16="http://schemas.microsoft.com/office/drawing/2014/main" id="{43874BC6-6D07-F652-711C-9A89A27988FA}"/>
                  </a:ext>
                </a:extLst>
              </p:cNvPr>
              <p:cNvGrpSpPr/>
              <p:nvPr/>
            </p:nvGrpSpPr>
            <p:grpSpPr>
              <a:xfrm>
                <a:off x="5728275" y="2160408"/>
                <a:ext cx="198893" cy="1180961"/>
                <a:chOff x="5347304" y="2161063"/>
                <a:chExt cx="198893" cy="1180961"/>
              </a:xfrm>
            </p:grpSpPr>
            <p:grpSp>
              <p:nvGrpSpPr>
                <p:cNvPr id="334" name="グループ化 333">
                  <a:extLst>
                    <a:ext uri="{FF2B5EF4-FFF2-40B4-BE49-F238E27FC236}">
                      <a16:creationId xmlns:a16="http://schemas.microsoft.com/office/drawing/2014/main" id="{D505137D-E2C1-2CC5-101E-E4738070E6BE}"/>
                    </a:ext>
                  </a:extLst>
                </p:cNvPr>
                <p:cNvGrpSpPr/>
                <p:nvPr/>
              </p:nvGrpSpPr>
              <p:grpSpPr>
                <a:xfrm>
                  <a:off x="5350011" y="2554172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340" name="四角形: 角を丸くする 339">
                    <a:extLst>
                      <a:ext uri="{FF2B5EF4-FFF2-40B4-BE49-F238E27FC236}">
                        <a16:creationId xmlns:a16="http://schemas.microsoft.com/office/drawing/2014/main" id="{B5663AFF-55FF-01A6-C770-F8006880CA07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41" name="四角形: 角を丸くする 340">
                    <a:extLst>
                      <a:ext uri="{FF2B5EF4-FFF2-40B4-BE49-F238E27FC236}">
                        <a16:creationId xmlns:a16="http://schemas.microsoft.com/office/drawing/2014/main" id="{39EAB05E-C051-5BF3-C4DB-5211C329D043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335" name="四角形: 角を丸くする 334">
                  <a:extLst>
                    <a:ext uri="{FF2B5EF4-FFF2-40B4-BE49-F238E27FC236}">
                      <a16:creationId xmlns:a16="http://schemas.microsoft.com/office/drawing/2014/main" id="{9B1AD736-7D9A-442A-B3AD-D33AB542D834}"/>
                    </a:ext>
                  </a:extLst>
                </p:cNvPr>
                <p:cNvSpPr/>
                <p:nvPr/>
              </p:nvSpPr>
              <p:spPr>
                <a:xfrm>
                  <a:off x="5350011" y="2951042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6" name="四角形: 角を丸くする 335">
                  <a:extLst>
                    <a:ext uri="{FF2B5EF4-FFF2-40B4-BE49-F238E27FC236}">
                      <a16:creationId xmlns:a16="http://schemas.microsoft.com/office/drawing/2014/main" id="{C9901558-3672-A577-A8C7-3D9A95B35677}"/>
                    </a:ext>
                  </a:extLst>
                </p:cNvPr>
                <p:cNvSpPr/>
                <p:nvPr/>
              </p:nvSpPr>
              <p:spPr>
                <a:xfrm>
                  <a:off x="5351797" y="3147624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337" name="グループ化 336">
                  <a:extLst>
                    <a:ext uri="{FF2B5EF4-FFF2-40B4-BE49-F238E27FC236}">
                      <a16:creationId xmlns:a16="http://schemas.microsoft.com/office/drawing/2014/main" id="{D4BFF361-0013-627D-B090-99346934B3E4}"/>
                    </a:ext>
                  </a:extLst>
                </p:cNvPr>
                <p:cNvGrpSpPr/>
                <p:nvPr/>
              </p:nvGrpSpPr>
              <p:grpSpPr>
                <a:xfrm>
                  <a:off x="5347304" y="2161063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338" name="四角形: 角を丸くする 337">
                    <a:extLst>
                      <a:ext uri="{FF2B5EF4-FFF2-40B4-BE49-F238E27FC236}">
                        <a16:creationId xmlns:a16="http://schemas.microsoft.com/office/drawing/2014/main" id="{72378A4B-47F8-F8A9-C729-F885A2BDA753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39" name="四角形: 角を丸くする 338">
                    <a:extLst>
                      <a:ext uri="{FF2B5EF4-FFF2-40B4-BE49-F238E27FC236}">
                        <a16:creationId xmlns:a16="http://schemas.microsoft.com/office/drawing/2014/main" id="{1E34830F-143D-BBB6-1659-DFF3230014ED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sp>
            <p:nvSpPr>
              <p:cNvPr id="333" name="四角形: 角を丸くする 332">
                <a:extLst>
                  <a:ext uri="{FF2B5EF4-FFF2-40B4-BE49-F238E27FC236}">
                    <a16:creationId xmlns:a16="http://schemas.microsoft.com/office/drawing/2014/main" id="{AC4FA923-579B-31C0-C055-0C5E035E7875}"/>
                  </a:ext>
                </a:extLst>
              </p:cNvPr>
              <p:cNvSpPr/>
              <p:nvPr/>
            </p:nvSpPr>
            <p:spPr>
              <a:xfrm>
                <a:off x="5726489" y="197151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5" name="グループ化 324">
              <a:extLst>
                <a:ext uri="{FF2B5EF4-FFF2-40B4-BE49-F238E27FC236}">
                  <a16:creationId xmlns:a16="http://schemas.microsoft.com/office/drawing/2014/main" id="{71AD0E94-77B0-7203-869D-51FFD0993335}"/>
                </a:ext>
              </a:extLst>
            </p:cNvPr>
            <p:cNvGrpSpPr/>
            <p:nvPr/>
          </p:nvGrpSpPr>
          <p:grpSpPr>
            <a:xfrm>
              <a:off x="8016363" y="3605557"/>
              <a:ext cx="199657" cy="1177695"/>
              <a:chOff x="8016363" y="3605557"/>
              <a:chExt cx="199657" cy="1177695"/>
            </a:xfrm>
          </p:grpSpPr>
          <p:sp>
            <p:nvSpPr>
              <p:cNvPr id="326" name="四角形: 角を丸くする 325">
                <a:extLst>
                  <a:ext uri="{FF2B5EF4-FFF2-40B4-BE49-F238E27FC236}">
                    <a16:creationId xmlns:a16="http://schemas.microsoft.com/office/drawing/2014/main" id="{41D78AF5-1388-36C6-D509-3E9A114A3DB1}"/>
                  </a:ext>
                </a:extLst>
              </p:cNvPr>
              <p:cNvSpPr/>
              <p:nvPr/>
            </p:nvSpPr>
            <p:spPr>
              <a:xfrm>
                <a:off x="8016363" y="360555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7" name="四角形: 角を丸くする 326">
                <a:extLst>
                  <a:ext uri="{FF2B5EF4-FFF2-40B4-BE49-F238E27FC236}">
                    <a16:creationId xmlns:a16="http://schemas.microsoft.com/office/drawing/2014/main" id="{A67505E3-D591-EE28-38F8-2A9BE0D4E754}"/>
                  </a:ext>
                </a:extLst>
              </p:cNvPr>
              <p:cNvSpPr/>
              <p:nvPr/>
            </p:nvSpPr>
            <p:spPr>
              <a:xfrm>
                <a:off x="8018149" y="380213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8" name="四角形: 角を丸くする 327">
                <a:extLst>
                  <a:ext uri="{FF2B5EF4-FFF2-40B4-BE49-F238E27FC236}">
                    <a16:creationId xmlns:a16="http://schemas.microsoft.com/office/drawing/2014/main" id="{99D7E8EA-644A-1D9E-9734-22ED757F9468}"/>
                  </a:ext>
                </a:extLst>
              </p:cNvPr>
              <p:cNvSpPr/>
              <p:nvPr/>
            </p:nvSpPr>
            <p:spPr>
              <a:xfrm>
                <a:off x="8016363" y="400242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9" name="四角形: 角を丸くする 328">
                <a:extLst>
                  <a:ext uri="{FF2B5EF4-FFF2-40B4-BE49-F238E27FC236}">
                    <a16:creationId xmlns:a16="http://schemas.microsoft.com/office/drawing/2014/main" id="{2463CF46-14CE-555F-1145-F3636BE21066}"/>
                  </a:ext>
                </a:extLst>
              </p:cNvPr>
              <p:cNvSpPr/>
              <p:nvPr/>
            </p:nvSpPr>
            <p:spPr>
              <a:xfrm>
                <a:off x="8018149" y="419900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0" name="四角形: 角を丸くする 329">
                <a:extLst>
                  <a:ext uri="{FF2B5EF4-FFF2-40B4-BE49-F238E27FC236}">
                    <a16:creationId xmlns:a16="http://schemas.microsoft.com/office/drawing/2014/main" id="{9FD036AB-5E60-8B70-A9B2-E7DF8CE42FF4}"/>
                  </a:ext>
                </a:extLst>
              </p:cNvPr>
              <p:cNvSpPr/>
              <p:nvPr/>
            </p:nvSpPr>
            <p:spPr>
              <a:xfrm>
                <a:off x="8019834" y="4392270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1" name="四角形: 角を丸くする 330">
                <a:extLst>
                  <a:ext uri="{FF2B5EF4-FFF2-40B4-BE49-F238E27FC236}">
                    <a16:creationId xmlns:a16="http://schemas.microsoft.com/office/drawing/2014/main" id="{6D444C66-2718-4B9D-E349-641B99A3D3ED}"/>
                  </a:ext>
                </a:extLst>
              </p:cNvPr>
              <p:cNvSpPr/>
              <p:nvPr/>
            </p:nvSpPr>
            <p:spPr>
              <a:xfrm>
                <a:off x="8021620" y="4588852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42" name="グループ化 341">
            <a:extLst>
              <a:ext uri="{FF2B5EF4-FFF2-40B4-BE49-F238E27FC236}">
                <a16:creationId xmlns:a16="http://schemas.microsoft.com/office/drawing/2014/main" id="{BD10A9C4-3B41-5760-011E-7A3C91734BF9}"/>
              </a:ext>
            </a:extLst>
          </p:cNvPr>
          <p:cNvGrpSpPr/>
          <p:nvPr/>
        </p:nvGrpSpPr>
        <p:grpSpPr>
          <a:xfrm>
            <a:off x="8534560" y="2004910"/>
            <a:ext cx="200679" cy="2783351"/>
            <a:chOff x="8016250" y="1999901"/>
            <a:chExt cx="200679" cy="2783351"/>
          </a:xfrm>
        </p:grpSpPr>
        <p:grpSp>
          <p:nvGrpSpPr>
            <p:cNvPr id="343" name="グループ化 342">
              <a:extLst>
                <a:ext uri="{FF2B5EF4-FFF2-40B4-BE49-F238E27FC236}">
                  <a16:creationId xmlns:a16="http://schemas.microsoft.com/office/drawing/2014/main" id="{59C2FA2B-7215-CC64-1C7C-9D22694037D1}"/>
                </a:ext>
              </a:extLst>
            </p:cNvPr>
            <p:cNvGrpSpPr/>
            <p:nvPr/>
          </p:nvGrpSpPr>
          <p:grpSpPr>
            <a:xfrm>
              <a:off x="8016250" y="1999901"/>
              <a:ext cx="200679" cy="1369854"/>
              <a:chOff x="5726489" y="1971515"/>
              <a:chExt cx="200679" cy="1369854"/>
            </a:xfrm>
          </p:grpSpPr>
          <p:grpSp>
            <p:nvGrpSpPr>
              <p:cNvPr id="351" name="グループ化 350">
                <a:extLst>
                  <a:ext uri="{FF2B5EF4-FFF2-40B4-BE49-F238E27FC236}">
                    <a16:creationId xmlns:a16="http://schemas.microsoft.com/office/drawing/2014/main" id="{4A5E2F35-C1EC-160E-BD18-44C7418A4AE6}"/>
                  </a:ext>
                </a:extLst>
              </p:cNvPr>
              <p:cNvGrpSpPr/>
              <p:nvPr/>
            </p:nvGrpSpPr>
            <p:grpSpPr>
              <a:xfrm>
                <a:off x="5728275" y="2160408"/>
                <a:ext cx="198893" cy="1180961"/>
                <a:chOff x="5347304" y="2161063"/>
                <a:chExt cx="198893" cy="1180961"/>
              </a:xfrm>
            </p:grpSpPr>
            <p:grpSp>
              <p:nvGrpSpPr>
                <p:cNvPr id="353" name="グループ化 352">
                  <a:extLst>
                    <a:ext uri="{FF2B5EF4-FFF2-40B4-BE49-F238E27FC236}">
                      <a16:creationId xmlns:a16="http://schemas.microsoft.com/office/drawing/2014/main" id="{A59048BD-A60D-F75F-42AB-D9DDDCCFC46E}"/>
                    </a:ext>
                  </a:extLst>
                </p:cNvPr>
                <p:cNvGrpSpPr/>
                <p:nvPr/>
              </p:nvGrpSpPr>
              <p:grpSpPr>
                <a:xfrm>
                  <a:off x="5350011" y="2554172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359" name="四角形: 角を丸くする 358">
                    <a:extLst>
                      <a:ext uri="{FF2B5EF4-FFF2-40B4-BE49-F238E27FC236}">
                        <a16:creationId xmlns:a16="http://schemas.microsoft.com/office/drawing/2014/main" id="{2A1EE4A8-9A2D-2991-A206-E14C92721880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60" name="四角形: 角を丸くする 359">
                    <a:extLst>
                      <a:ext uri="{FF2B5EF4-FFF2-40B4-BE49-F238E27FC236}">
                        <a16:creationId xmlns:a16="http://schemas.microsoft.com/office/drawing/2014/main" id="{2DC5912B-D1D4-AB5A-9F52-ACED8F70CCB4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354" name="四角形: 角を丸くする 353">
                  <a:extLst>
                    <a:ext uri="{FF2B5EF4-FFF2-40B4-BE49-F238E27FC236}">
                      <a16:creationId xmlns:a16="http://schemas.microsoft.com/office/drawing/2014/main" id="{E8C1CEBF-1E42-E323-AAC4-C24EE9C690B9}"/>
                    </a:ext>
                  </a:extLst>
                </p:cNvPr>
                <p:cNvSpPr/>
                <p:nvPr/>
              </p:nvSpPr>
              <p:spPr>
                <a:xfrm>
                  <a:off x="5350011" y="2951042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5" name="四角形: 角を丸くする 354">
                  <a:extLst>
                    <a:ext uri="{FF2B5EF4-FFF2-40B4-BE49-F238E27FC236}">
                      <a16:creationId xmlns:a16="http://schemas.microsoft.com/office/drawing/2014/main" id="{38703265-17D4-B1A5-F057-47CEAFD5C9A4}"/>
                    </a:ext>
                  </a:extLst>
                </p:cNvPr>
                <p:cNvSpPr/>
                <p:nvPr/>
              </p:nvSpPr>
              <p:spPr>
                <a:xfrm>
                  <a:off x="5351797" y="3147624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356" name="グループ化 355">
                  <a:extLst>
                    <a:ext uri="{FF2B5EF4-FFF2-40B4-BE49-F238E27FC236}">
                      <a16:creationId xmlns:a16="http://schemas.microsoft.com/office/drawing/2014/main" id="{2790D32A-DA05-C5A7-D3E1-476BAC7A877E}"/>
                    </a:ext>
                  </a:extLst>
                </p:cNvPr>
                <p:cNvGrpSpPr/>
                <p:nvPr/>
              </p:nvGrpSpPr>
              <p:grpSpPr>
                <a:xfrm>
                  <a:off x="5347304" y="2161063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357" name="四角形: 角を丸くする 356">
                    <a:extLst>
                      <a:ext uri="{FF2B5EF4-FFF2-40B4-BE49-F238E27FC236}">
                        <a16:creationId xmlns:a16="http://schemas.microsoft.com/office/drawing/2014/main" id="{04FE4846-EB65-A61D-D262-413AE0441FBD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58" name="四角形: 角を丸くする 357">
                    <a:extLst>
                      <a:ext uri="{FF2B5EF4-FFF2-40B4-BE49-F238E27FC236}">
                        <a16:creationId xmlns:a16="http://schemas.microsoft.com/office/drawing/2014/main" id="{3F5C16F7-42F8-D065-BC75-43E29C5A1835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sp>
            <p:nvSpPr>
              <p:cNvPr id="352" name="四角形: 角を丸くする 351">
                <a:extLst>
                  <a:ext uri="{FF2B5EF4-FFF2-40B4-BE49-F238E27FC236}">
                    <a16:creationId xmlns:a16="http://schemas.microsoft.com/office/drawing/2014/main" id="{CFC49F06-B80D-A018-80FA-1E4FB76C3335}"/>
                  </a:ext>
                </a:extLst>
              </p:cNvPr>
              <p:cNvSpPr/>
              <p:nvPr/>
            </p:nvSpPr>
            <p:spPr>
              <a:xfrm>
                <a:off x="5726489" y="197151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44" name="グループ化 343">
              <a:extLst>
                <a:ext uri="{FF2B5EF4-FFF2-40B4-BE49-F238E27FC236}">
                  <a16:creationId xmlns:a16="http://schemas.microsoft.com/office/drawing/2014/main" id="{DF812820-8AB2-A96A-1F32-6A4ED6BE665B}"/>
                </a:ext>
              </a:extLst>
            </p:cNvPr>
            <p:cNvGrpSpPr/>
            <p:nvPr/>
          </p:nvGrpSpPr>
          <p:grpSpPr>
            <a:xfrm>
              <a:off x="8016363" y="3605557"/>
              <a:ext cx="199657" cy="1177695"/>
              <a:chOff x="8016363" y="3605557"/>
              <a:chExt cx="199657" cy="1177695"/>
            </a:xfrm>
          </p:grpSpPr>
          <p:sp>
            <p:nvSpPr>
              <p:cNvPr id="345" name="四角形: 角を丸くする 344">
                <a:extLst>
                  <a:ext uri="{FF2B5EF4-FFF2-40B4-BE49-F238E27FC236}">
                    <a16:creationId xmlns:a16="http://schemas.microsoft.com/office/drawing/2014/main" id="{0CD611C6-4832-1FDD-EFC9-C753B6EEFB9B}"/>
                  </a:ext>
                </a:extLst>
              </p:cNvPr>
              <p:cNvSpPr/>
              <p:nvPr/>
            </p:nvSpPr>
            <p:spPr>
              <a:xfrm>
                <a:off x="8016363" y="360555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6" name="四角形: 角を丸くする 345">
                <a:extLst>
                  <a:ext uri="{FF2B5EF4-FFF2-40B4-BE49-F238E27FC236}">
                    <a16:creationId xmlns:a16="http://schemas.microsoft.com/office/drawing/2014/main" id="{09B4BFFC-4B9F-D6B3-B09E-57AA86C023DC}"/>
                  </a:ext>
                </a:extLst>
              </p:cNvPr>
              <p:cNvSpPr/>
              <p:nvPr/>
            </p:nvSpPr>
            <p:spPr>
              <a:xfrm>
                <a:off x="8018149" y="380213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7" name="四角形: 角を丸くする 346">
                <a:extLst>
                  <a:ext uri="{FF2B5EF4-FFF2-40B4-BE49-F238E27FC236}">
                    <a16:creationId xmlns:a16="http://schemas.microsoft.com/office/drawing/2014/main" id="{17E05B15-BAE8-E868-57DD-80F9623D894F}"/>
                  </a:ext>
                </a:extLst>
              </p:cNvPr>
              <p:cNvSpPr/>
              <p:nvPr/>
            </p:nvSpPr>
            <p:spPr>
              <a:xfrm>
                <a:off x="8016363" y="400242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8" name="四角形: 角を丸くする 347">
                <a:extLst>
                  <a:ext uri="{FF2B5EF4-FFF2-40B4-BE49-F238E27FC236}">
                    <a16:creationId xmlns:a16="http://schemas.microsoft.com/office/drawing/2014/main" id="{84ED5A8E-9BA5-16EB-6E7F-E044F8D5015E}"/>
                  </a:ext>
                </a:extLst>
              </p:cNvPr>
              <p:cNvSpPr/>
              <p:nvPr/>
            </p:nvSpPr>
            <p:spPr>
              <a:xfrm>
                <a:off x="8018149" y="419900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9" name="四角形: 角を丸くする 348">
                <a:extLst>
                  <a:ext uri="{FF2B5EF4-FFF2-40B4-BE49-F238E27FC236}">
                    <a16:creationId xmlns:a16="http://schemas.microsoft.com/office/drawing/2014/main" id="{20E31FF5-2323-35CD-50CC-FE9C842FF8FA}"/>
                  </a:ext>
                </a:extLst>
              </p:cNvPr>
              <p:cNvSpPr/>
              <p:nvPr/>
            </p:nvSpPr>
            <p:spPr>
              <a:xfrm>
                <a:off x="8019834" y="4392270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0" name="四角形: 角を丸くする 349">
                <a:extLst>
                  <a:ext uri="{FF2B5EF4-FFF2-40B4-BE49-F238E27FC236}">
                    <a16:creationId xmlns:a16="http://schemas.microsoft.com/office/drawing/2014/main" id="{68C6641F-A770-8C4E-E5A4-366990CB627E}"/>
                  </a:ext>
                </a:extLst>
              </p:cNvPr>
              <p:cNvSpPr/>
              <p:nvPr/>
            </p:nvSpPr>
            <p:spPr>
              <a:xfrm>
                <a:off x="8021620" y="4588852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61" name="グループ化 360">
            <a:extLst>
              <a:ext uri="{FF2B5EF4-FFF2-40B4-BE49-F238E27FC236}">
                <a16:creationId xmlns:a16="http://schemas.microsoft.com/office/drawing/2014/main" id="{BF0D6B79-ED35-82BC-391D-1B7B284AF1D4}"/>
              </a:ext>
            </a:extLst>
          </p:cNvPr>
          <p:cNvGrpSpPr/>
          <p:nvPr/>
        </p:nvGrpSpPr>
        <p:grpSpPr>
          <a:xfrm>
            <a:off x="8898596" y="2005187"/>
            <a:ext cx="200679" cy="2783351"/>
            <a:chOff x="8016250" y="1999901"/>
            <a:chExt cx="200679" cy="2783351"/>
          </a:xfrm>
        </p:grpSpPr>
        <p:grpSp>
          <p:nvGrpSpPr>
            <p:cNvPr id="362" name="グループ化 361">
              <a:extLst>
                <a:ext uri="{FF2B5EF4-FFF2-40B4-BE49-F238E27FC236}">
                  <a16:creationId xmlns:a16="http://schemas.microsoft.com/office/drawing/2014/main" id="{21643096-FDB4-8646-05B9-EFCB7BD2D3A4}"/>
                </a:ext>
              </a:extLst>
            </p:cNvPr>
            <p:cNvGrpSpPr/>
            <p:nvPr/>
          </p:nvGrpSpPr>
          <p:grpSpPr>
            <a:xfrm>
              <a:off x="8016250" y="1999901"/>
              <a:ext cx="200679" cy="1369854"/>
              <a:chOff x="5726489" y="1971515"/>
              <a:chExt cx="200679" cy="1369854"/>
            </a:xfrm>
          </p:grpSpPr>
          <p:grpSp>
            <p:nvGrpSpPr>
              <p:cNvPr id="370" name="グループ化 369">
                <a:extLst>
                  <a:ext uri="{FF2B5EF4-FFF2-40B4-BE49-F238E27FC236}">
                    <a16:creationId xmlns:a16="http://schemas.microsoft.com/office/drawing/2014/main" id="{5487B390-2C84-5399-4A1B-E3784DBE36B6}"/>
                  </a:ext>
                </a:extLst>
              </p:cNvPr>
              <p:cNvGrpSpPr/>
              <p:nvPr/>
            </p:nvGrpSpPr>
            <p:grpSpPr>
              <a:xfrm>
                <a:off x="5728275" y="2160408"/>
                <a:ext cx="198893" cy="1180961"/>
                <a:chOff x="5347304" y="2161063"/>
                <a:chExt cx="198893" cy="1180961"/>
              </a:xfrm>
            </p:grpSpPr>
            <p:grpSp>
              <p:nvGrpSpPr>
                <p:cNvPr id="372" name="グループ化 371">
                  <a:extLst>
                    <a:ext uri="{FF2B5EF4-FFF2-40B4-BE49-F238E27FC236}">
                      <a16:creationId xmlns:a16="http://schemas.microsoft.com/office/drawing/2014/main" id="{12A16EDD-3545-FB74-1AAF-1B1211CA4D98}"/>
                    </a:ext>
                  </a:extLst>
                </p:cNvPr>
                <p:cNvGrpSpPr/>
                <p:nvPr/>
              </p:nvGrpSpPr>
              <p:grpSpPr>
                <a:xfrm>
                  <a:off x="5350011" y="2554172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378" name="四角形: 角を丸くする 377">
                    <a:extLst>
                      <a:ext uri="{FF2B5EF4-FFF2-40B4-BE49-F238E27FC236}">
                        <a16:creationId xmlns:a16="http://schemas.microsoft.com/office/drawing/2014/main" id="{0B848541-D6D1-6C39-2A55-52781201A21A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9" name="四角形: 角を丸くする 378">
                    <a:extLst>
                      <a:ext uri="{FF2B5EF4-FFF2-40B4-BE49-F238E27FC236}">
                        <a16:creationId xmlns:a16="http://schemas.microsoft.com/office/drawing/2014/main" id="{38891ECB-80E1-EF77-2469-45BB2B339577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373" name="四角形: 角を丸くする 372">
                  <a:extLst>
                    <a:ext uri="{FF2B5EF4-FFF2-40B4-BE49-F238E27FC236}">
                      <a16:creationId xmlns:a16="http://schemas.microsoft.com/office/drawing/2014/main" id="{D86C0784-30D0-E4C5-7CB4-D14E1A625010}"/>
                    </a:ext>
                  </a:extLst>
                </p:cNvPr>
                <p:cNvSpPr/>
                <p:nvPr/>
              </p:nvSpPr>
              <p:spPr>
                <a:xfrm>
                  <a:off x="5350011" y="2951042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4" name="四角形: 角を丸くする 373">
                  <a:extLst>
                    <a:ext uri="{FF2B5EF4-FFF2-40B4-BE49-F238E27FC236}">
                      <a16:creationId xmlns:a16="http://schemas.microsoft.com/office/drawing/2014/main" id="{B9AF0BBF-EED9-BB7B-7149-BF05F3F4350C}"/>
                    </a:ext>
                  </a:extLst>
                </p:cNvPr>
                <p:cNvSpPr/>
                <p:nvPr/>
              </p:nvSpPr>
              <p:spPr>
                <a:xfrm>
                  <a:off x="5351797" y="3147624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375" name="グループ化 374">
                  <a:extLst>
                    <a:ext uri="{FF2B5EF4-FFF2-40B4-BE49-F238E27FC236}">
                      <a16:creationId xmlns:a16="http://schemas.microsoft.com/office/drawing/2014/main" id="{5D86595F-D8F4-EE3B-1B36-C46C451BF434}"/>
                    </a:ext>
                  </a:extLst>
                </p:cNvPr>
                <p:cNvGrpSpPr/>
                <p:nvPr/>
              </p:nvGrpSpPr>
              <p:grpSpPr>
                <a:xfrm>
                  <a:off x="5347304" y="2161063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376" name="四角形: 角を丸くする 375">
                    <a:extLst>
                      <a:ext uri="{FF2B5EF4-FFF2-40B4-BE49-F238E27FC236}">
                        <a16:creationId xmlns:a16="http://schemas.microsoft.com/office/drawing/2014/main" id="{1C0188E5-A993-4FDB-0F03-821ED8D844AA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77" name="四角形: 角を丸くする 376">
                    <a:extLst>
                      <a:ext uri="{FF2B5EF4-FFF2-40B4-BE49-F238E27FC236}">
                        <a16:creationId xmlns:a16="http://schemas.microsoft.com/office/drawing/2014/main" id="{3D55302E-2B11-D43F-4478-E7E06E31EDCD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sp>
            <p:nvSpPr>
              <p:cNvPr id="371" name="四角形: 角を丸くする 370">
                <a:extLst>
                  <a:ext uri="{FF2B5EF4-FFF2-40B4-BE49-F238E27FC236}">
                    <a16:creationId xmlns:a16="http://schemas.microsoft.com/office/drawing/2014/main" id="{8980CF21-B6E6-A363-0871-26A69DDFC8EC}"/>
                  </a:ext>
                </a:extLst>
              </p:cNvPr>
              <p:cNvSpPr/>
              <p:nvPr/>
            </p:nvSpPr>
            <p:spPr>
              <a:xfrm>
                <a:off x="5726489" y="197151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63" name="グループ化 362">
              <a:extLst>
                <a:ext uri="{FF2B5EF4-FFF2-40B4-BE49-F238E27FC236}">
                  <a16:creationId xmlns:a16="http://schemas.microsoft.com/office/drawing/2014/main" id="{AAE84358-93FC-A940-20D2-F811EFB8B069}"/>
                </a:ext>
              </a:extLst>
            </p:cNvPr>
            <p:cNvGrpSpPr/>
            <p:nvPr/>
          </p:nvGrpSpPr>
          <p:grpSpPr>
            <a:xfrm>
              <a:off x="8016363" y="3605557"/>
              <a:ext cx="199657" cy="1177695"/>
              <a:chOff x="8016363" y="3605557"/>
              <a:chExt cx="199657" cy="1177695"/>
            </a:xfrm>
          </p:grpSpPr>
          <p:sp>
            <p:nvSpPr>
              <p:cNvPr id="364" name="四角形: 角を丸くする 363">
                <a:extLst>
                  <a:ext uri="{FF2B5EF4-FFF2-40B4-BE49-F238E27FC236}">
                    <a16:creationId xmlns:a16="http://schemas.microsoft.com/office/drawing/2014/main" id="{14C2667F-1B52-CE19-37E4-AEFAF4FC8ED1}"/>
                  </a:ext>
                </a:extLst>
              </p:cNvPr>
              <p:cNvSpPr/>
              <p:nvPr/>
            </p:nvSpPr>
            <p:spPr>
              <a:xfrm>
                <a:off x="8016363" y="360555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5" name="四角形: 角を丸くする 364">
                <a:extLst>
                  <a:ext uri="{FF2B5EF4-FFF2-40B4-BE49-F238E27FC236}">
                    <a16:creationId xmlns:a16="http://schemas.microsoft.com/office/drawing/2014/main" id="{91DABF7D-9429-DBC3-3A2A-D20F2D587714}"/>
                  </a:ext>
                </a:extLst>
              </p:cNvPr>
              <p:cNvSpPr/>
              <p:nvPr/>
            </p:nvSpPr>
            <p:spPr>
              <a:xfrm>
                <a:off x="8018149" y="380213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6" name="四角形: 角を丸くする 365">
                <a:extLst>
                  <a:ext uri="{FF2B5EF4-FFF2-40B4-BE49-F238E27FC236}">
                    <a16:creationId xmlns:a16="http://schemas.microsoft.com/office/drawing/2014/main" id="{1AF24022-E4AF-6278-09CB-5EA2EBC77B87}"/>
                  </a:ext>
                </a:extLst>
              </p:cNvPr>
              <p:cNvSpPr/>
              <p:nvPr/>
            </p:nvSpPr>
            <p:spPr>
              <a:xfrm>
                <a:off x="8016363" y="400242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7" name="四角形: 角を丸くする 366">
                <a:extLst>
                  <a:ext uri="{FF2B5EF4-FFF2-40B4-BE49-F238E27FC236}">
                    <a16:creationId xmlns:a16="http://schemas.microsoft.com/office/drawing/2014/main" id="{8CC7F8CE-8496-310B-EF6B-D2A8E805D305}"/>
                  </a:ext>
                </a:extLst>
              </p:cNvPr>
              <p:cNvSpPr/>
              <p:nvPr/>
            </p:nvSpPr>
            <p:spPr>
              <a:xfrm>
                <a:off x="8018149" y="419900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8" name="四角形: 角を丸くする 367">
                <a:extLst>
                  <a:ext uri="{FF2B5EF4-FFF2-40B4-BE49-F238E27FC236}">
                    <a16:creationId xmlns:a16="http://schemas.microsoft.com/office/drawing/2014/main" id="{121AAEAB-EE5F-0829-8919-AB05FE99D777}"/>
                  </a:ext>
                </a:extLst>
              </p:cNvPr>
              <p:cNvSpPr/>
              <p:nvPr/>
            </p:nvSpPr>
            <p:spPr>
              <a:xfrm>
                <a:off x="8019834" y="4392270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9" name="四角形: 角を丸くする 368">
                <a:extLst>
                  <a:ext uri="{FF2B5EF4-FFF2-40B4-BE49-F238E27FC236}">
                    <a16:creationId xmlns:a16="http://schemas.microsoft.com/office/drawing/2014/main" id="{A2B754C7-27D4-2795-1492-B0FB73F13528}"/>
                  </a:ext>
                </a:extLst>
              </p:cNvPr>
              <p:cNvSpPr/>
              <p:nvPr/>
            </p:nvSpPr>
            <p:spPr>
              <a:xfrm>
                <a:off x="8021620" y="4588852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80" name="グループ化 379">
            <a:extLst>
              <a:ext uri="{FF2B5EF4-FFF2-40B4-BE49-F238E27FC236}">
                <a16:creationId xmlns:a16="http://schemas.microsoft.com/office/drawing/2014/main" id="{29896BE6-D8A0-B52E-F066-D5F156B4EFD9}"/>
              </a:ext>
            </a:extLst>
          </p:cNvPr>
          <p:cNvGrpSpPr/>
          <p:nvPr/>
        </p:nvGrpSpPr>
        <p:grpSpPr>
          <a:xfrm>
            <a:off x="9260528" y="2005162"/>
            <a:ext cx="200679" cy="2783351"/>
            <a:chOff x="8016250" y="1999901"/>
            <a:chExt cx="200679" cy="2783351"/>
          </a:xfrm>
        </p:grpSpPr>
        <p:grpSp>
          <p:nvGrpSpPr>
            <p:cNvPr id="381" name="グループ化 380">
              <a:extLst>
                <a:ext uri="{FF2B5EF4-FFF2-40B4-BE49-F238E27FC236}">
                  <a16:creationId xmlns:a16="http://schemas.microsoft.com/office/drawing/2014/main" id="{13C749D5-107B-50B4-C10F-F08EF45CAAC3}"/>
                </a:ext>
              </a:extLst>
            </p:cNvPr>
            <p:cNvGrpSpPr/>
            <p:nvPr/>
          </p:nvGrpSpPr>
          <p:grpSpPr>
            <a:xfrm>
              <a:off x="8016250" y="1999901"/>
              <a:ext cx="200679" cy="1369854"/>
              <a:chOff x="5726489" y="1971515"/>
              <a:chExt cx="200679" cy="1369854"/>
            </a:xfrm>
          </p:grpSpPr>
          <p:grpSp>
            <p:nvGrpSpPr>
              <p:cNvPr id="389" name="グループ化 388">
                <a:extLst>
                  <a:ext uri="{FF2B5EF4-FFF2-40B4-BE49-F238E27FC236}">
                    <a16:creationId xmlns:a16="http://schemas.microsoft.com/office/drawing/2014/main" id="{0591C064-C073-0F67-295A-9D277CFCDA3B}"/>
                  </a:ext>
                </a:extLst>
              </p:cNvPr>
              <p:cNvGrpSpPr/>
              <p:nvPr/>
            </p:nvGrpSpPr>
            <p:grpSpPr>
              <a:xfrm>
                <a:off x="5728275" y="2160408"/>
                <a:ext cx="198893" cy="1180961"/>
                <a:chOff x="5347304" y="2161063"/>
                <a:chExt cx="198893" cy="1180961"/>
              </a:xfrm>
            </p:grpSpPr>
            <p:grpSp>
              <p:nvGrpSpPr>
                <p:cNvPr id="391" name="グループ化 390">
                  <a:extLst>
                    <a:ext uri="{FF2B5EF4-FFF2-40B4-BE49-F238E27FC236}">
                      <a16:creationId xmlns:a16="http://schemas.microsoft.com/office/drawing/2014/main" id="{022CCE5A-B44B-9D61-42A3-4BB458CCA93A}"/>
                    </a:ext>
                  </a:extLst>
                </p:cNvPr>
                <p:cNvGrpSpPr/>
                <p:nvPr/>
              </p:nvGrpSpPr>
              <p:grpSpPr>
                <a:xfrm>
                  <a:off x="5350011" y="2554172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397" name="四角形: 角を丸くする 396">
                    <a:extLst>
                      <a:ext uri="{FF2B5EF4-FFF2-40B4-BE49-F238E27FC236}">
                        <a16:creationId xmlns:a16="http://schemas.microsoft.com/office/drawing/2014/main" id="{BDCEA10A-70EF-6B05-4947-B038BF62798B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98" name="四角形: 角を丸くする 397">
                    <a:extLst>
                      <a:ext uri="{FF2B5EF4-FFF2-40B4-BE49-F238E27FC236}">
                        <a16:creationId xmlns:a16="http://schemas.microsoft.com/office/drawing/2014/main" id="{F79DD5D5-286E-A31C-54E8-E16E7B8DBC6E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392" name="四角形: 角を丸くする 391">
                  <a:extLst>
                    <a:ext uri="{FF2B5EF4-FFF2-40B4-BE49-F238E27FC236}">
                      <a16:creationId xmlns:a16="http://schemas.microsoft.com/office/drawing/2014/main" id="{04532FF7-9E33-9D90-8997-261FDE5D4092}"/>
                    </a:ext>
                  </a:extLst>
                </p:cNvPr>
                <p:cNvSpPr/>
                <p:nvPr/>
              </p:nvSpPr>
              <p:spPr>
                <a:xfrm>
                  <a:off x="5350011" y="2951042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3" name="四角形: 角を丸くする 392">
                  <a:extLst>
                    <a:ext uri="{FF2B5EF4-FFF2-40B4-BE49-F238E27FC236}">
                      <a16:creationId xmlns:a16="http://schemas.microsoft.com/office/drawing/2014/main" id="{EC3DA864-12F7-68FC-2275-216A527678D2}"/>
                    </a:ext>
                  </a:extLst>
                </p:cNvPr>
                <p:cNvSpPr/>
                <p:nvPr/>
              </p:nvSpPr>
              <p:spPr>
                <a:xfrm>
                  <a:off x="5351797" y="3147624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394" name="グループ化 393">
                  <a:extLst>
                    <a:ext uri="{FF2B5EF4-FFF2-40B4-BE49-F238E27FC236}">
                      <a16:creationId xmlns:a16="http://schemas.microsoft.com/office/drawing/2014/main" id="{8E8FC148-58B1-3CEA-B7B6-1E0514BD905A}"/>
                    </a:ext>
                  </a:extLst>
                </p:cNvPr>
                <p:cNvGrpSpPr/>
                <p:nvPr/>
              </p:nvGrpSpPr>
              <p:grpSpPr>
                <a:xfrm>
                  <a:off x="5347304" y="2161063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395" name="四角形: 角を丸くする 394">
                    <a:extLst>
                      <a:ext uri="{FF2B5EF4-FFF2-40B4-BE49-F238E27FC236}">
                        <a16:creationId xmlns:a16="http://schemas.microsoft.com/office/drawing/2014/main" id="{1DEE4BEA-9823-8C01-6883-10E1DBFD2357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96" name="四角形: 角を丸くする 395">
                    <a:extLst>
                      <a:ext uri="{FF2B5EF4-FFF2-40B4-BE49-F238E27FC236}">
                        <a16:creationId xmlns:a16="http://schemas.microsoft.com/office/drawing/2014/main" id="{086DFFE8-2B36-CE4B-57AC-809736946AE0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sp>
            <p:nvSpPr>
              <p:cNvPr id="390" name="四角形: 角を丸くする 389">
                <a:extLst>
                  <a:ext uri="{FF2B5EF4-FFF2-40B4-BE49-F238E27FC236}">
                    <a16:creationId xmlns:a16="http://schemas.microsoft.com/office/drawing/2014/main" id="{26B5EC82-3823-4856-18AE-28CF51E674A3}"/>
                  </a:ext>
                </a:extLst>
              </p:cNvPr>
              <p:cNvSpPr/>
              <p:nvPr/>
            </p:nvSpPr>
            <p:spPr>
              <a:xfrm>
                <a:off x="5726489" y="197151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82" name="グループ化 381">
              <a:extLst>
                <a:ext uri="{FF2B5EF4-FFF2-40B4-BE49-F238E27FC236}">
                  <a16:creationId xmlns:a16="http://schemas.microsoft.com/office/drawing/2014/main" id="{08C3DC37-D87D-DA49-8813-E049E55C510D}"/>
                </a:ext>
              </a:extLst>
            </p:cNvPr>
            <p:cNvGrpSpPr/>
            <p:nvPr/>
          </p:nvGrpSpPr>
          <p:grpSpPr>
            <a:xfrm>
              <a:off x="8016363" y="3605557"/>
              <a:ext cx="199657" cy="1177695"/>
              <a:chOff x="8016363" y="3605557"/>
              <a:chExt cx="199657" cy="1177695"/>
            </a:xfrm>
          </p:grpSpPr>
          <p:sp>
            <p:nvSpPr>
              <p:cNvPr id="383" name="四角形: 角を丸くする 382">
                <a:extLst>
                  <a:ext uri="{FF2B5EF4-FFF2-40B4-BE49-F238E27FC236}">
                    <a16:creationId xmlns:a16="http://schemas.microsoft.com/office/drawing/2014/main" id="{C27708AB-A4C3-5765-38C4-D5E40E8E029E}"/>
                  </a:ext>
                </a:extLst>
              </p:cNvPr>
              <p:cNvSpPr/>
              <p:nvPr/>
            </p:nvSpPr>
            <p:spPr>
              <a:xfrm>
                <a:off x="8016363" y="360555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4" name="四角形: 角を丸くする 383">
                <a:extLst>
                  <a:ext uri="{FF2B5EF4-FFF2-40B4-BE49-F238E27FC236}">
                    <a16:creationId xmlns:a16="http://schemas.microsoft.com/office/drawing/2014/main" id="{170DD6D0-E026-7145-84B5-7E7BEB73F57F}"/>
                  </a:ext>
                </a:extLst>
              </p:cNvPr>
              <p:cNvSpPr/>
              <p:nvPr/>
            </p:nvSpPr>
            <p:spPr>
              <a:xfrm>
                <a:off x="8018149" y="380213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5" name="四角形: 角を丸くする 384">
                <a:extLst>
                  <a:ext uri="{FF2B5EF4-FFF2-40B4-BE49-F238E27FC236}">
                    <a16:creationId xmlns:a16="http://schemas.microsoft.com/office/drawing/2014/main" id="{E2AC75E2-FD7A-0F53-6021-9081B5336D24}"/>
                  </a:ext>
                </a:extLst>
              </p:cNvPr>
              <p:cNvSpPr/>
              <p:nvPr/>
            </p:nvSpPr>
            <p:spPr>
              <a:xfrm>
                <a:off x="8016363" y="400242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6" name="四角形: 角を丸くする 385">
                <a:extLst>
                  <a:ext uri="{FF2B5EF4-FFF2-40B4-BE49-F238E27FC236}">
                    <a16:creationId xmlns:a16="http://schemas.microsoft.com/office/drawing/2014/main" id="{247C805A-FBE3-D48A-C773-75BC7C42F007}"/>
                  </a:ext>
                </a:extLst>
              </p:cNvPr>
              <p:cNvSpPr/>
              <p:nvPr/>
            </p:nvSpPr>
            <p:spPr>
              <a:xfrm>
                <a:off x="8018149" y="419900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7" name="四角形: 角を丸くする 386">
                <a:extLst>
                  <a:ext uri="{FF2B5EF4-FFF2-40B4-BE49-F238E27FC236}">
                    <a16:creationId xmlns:a16="http://schemas.microsoft.com/office/drawing/2014/main" id="{5E6B090D-40BE-BB06-B137-68F166DB0E02}"/>
                  </a:ext>
                </a:extLst>
              </p:cNvPr>
              <p:cNvSpPr/>
              <p:nvPr/>
            </p:nvSpPr>
            <p:spPr>
              <a:xfrm>
                <a:off x="8019834" y="4392270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8" name="四角形: 角を丸くする 387">
                <a:extLst>
                  <a:ext uri="{FF2B5EF4-FFF2-40B4-BE49-F238E27FC236}">
                    <a16:creationId xmlns:a16="http://schemas.microsoft.com/office/drawing/2014/main" id="{62A111DD-B45F-155F-2C10-0CF0326DA1E8}"/>
                  </a:ext>
                </a:extLst>
              </p:cNvPr>
              <p:cNvSpPr/>
              <p:nvPr/>
            </p:nvSpPr>
            <p:spPr>
              <a:xfrm>
                <a:off x="8021620" y="4588852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99" name="グループ化 398">
            <a:extLst>
              <a:ext uri="{FF2B5EF4-FFF2-40B4-BE49-F238E27FC236}">
                <a16:creationId xmlns:a16="http://schemas.microsoft.com/office/drawing/2014/main" id="{03FBB6C5-0890-4AB1-AEE5-36A2E7317D39}"/>
              </a:ext>
            </a:extLst>
          </p:cNvPr>
          <p:cNvGrpSpPr/>
          <p:nvPr/>
        </p:nvGrpSpPr>
        <p:grpSpPr>
          <a:xfrm>
            <a:off x="9618571" y="2005035"/>
            <a:ext cx="200679" cy="2783351"/>
            <a:chOff x="8016250" y="1999901"/>
            <a:chExt cx="200679" cy="2783351"/>
          </a:xfrm>
        </p:grpSpPr>
        <p:grpSp>
          <p:nvGrpSpPr>
            <p:cNvPr id="400" name="グループ化 399">
              <a:extLst>
                <a:ext uri="{FF2B5EF4-FFF2-40B4-BE49-F238E27FC236}">
                  <a16:creationId xmlns:a16="http://schemas.microsoft.com/office/drawing/2014/main" id="{1345B200-98A1-6E92-9319-07A09022EFE0}"/>
                </a:ext>
              </a:extLst>
            </p:cNvPr>
            <p:cNvGrpSpPr/>
            <p:nvPr/>
          </p:nvGrpSpPr>
          <p:grpSpPr>
            <a:xfrm>
              <a:off x="8016250" y="1999901"/>
              <a:ext cx="200679" cy="1369854"/>
              <a:chOff x="5726489" y="1971515"/>
              <a:chExt cx="200679" cy="1369854"/>
            </a:xfrm>
          </p:grpSpPr>
          <p:grpSp>
            <p:nvGrpSpPr>
              <p:cNvPr id="408" name="グループ化 407">
                <a:extLst>
                  <a:ext uri="{FF2B5EF4-FFF2-40B4-BE49-F238E27FC236}">
                    <a16:creationId xmlns:a16="http://schemas.microsoft.com/office/drawing/2014/main" id="{A6F26765-9A6A-D7B2-4FEC-1DFB6C1E8252}"/>
                  </a:ext>
                </a:extLst>
              </p:cNvPr>
              <p:cNvGrpSpPr/>
              <p:nvPr/>
            </p:nvGrpSpPr>
            <p:grpSpPr>
              <a:xfrm>
                <a:off x="5728275" y="2160408"/>
                <a:ext cx="198893" cy="1180961"/>
                <a:chOff x="5347304" y="2161063"/>
                <a:chExt cx="198893" cy="1180961"/>
              </a:xfrm>
            </p:grpSpPr>
            <p:grpSp>
              <p:nvGrpSpPr>
                <p:cNvPr id="410" name="グループ化 409">
                  <a:extLst>
                    <a:ext uri="{FF2B5EF4-FFF2-40B4-BE49-F238E27FC236}">
                      <a16:creationId xmlns:a16="http://schemas.microsoft.com/office/drawing/2014/main" id="{952C417C-6545-F2E7-AB81-FCC57CC77744}"/>
                    </a:ext>
                  </a:extLst>
                </p:cNvPr>
                <p:cNvGrpSpPr/>
                <p:nvPr/>
              </p:nvGrpSpPr>
              <p:grpSpPr>
                <a:xfrm>
                  <a:off x="5350011" y="2554172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416" name="四角形: 角を丸くする 415">
                    <a:extLst>
                      <a:ext uri="{FF2B5EF4-FFF2-40B4-BE49-F238E27FC236}">
                        <a16:creationId xmlns:a16="http://schemas.microsoft.com/office/drawing/2014/main" id="{67D83EE3-99AA-7F1B-3F13-AE31B7F0A020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7" name="四角形: 角を丸くする 416">
                    <a:extLst>
                      <a:ext uri="{FF2B5EF4-FFF2-40B4-BE49-F238E27FC236}">
                        <a16:creationId xmlns:a16="http://schemas.microsoft.com/office/drawing/2014/main" id="{D222F963-4D9D-CC4E-CF9F-3FDB1855FFF6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11" name="四角形: 角を丸くする 410">
                  <a:extLst>
                    <a:ext uri="{FF2B5EF4-FFF2-40B4-BE49-F238E27FC236}">
                      <a16:creationId xmlns:a16="http://schemas.microsoft.com/office/drawing/2014/main" id="{EA0EBD65-A54B-304C-F7AB-4984682DE859}"/>
                    </a:ext>
                  </a:extLst>
                </p:cNvPr>
                <p:cNvSpPr/>
                <p:nvPr/>
              </p:nvSpPr>
              <p:spPr>
                <a:xfrm>
                  <a:off x="5350011" y="2951042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2" name="四角形: 角を丸くする 411">
                  <a:extLst>
                    <a:ext uri="{FF2B5EF4-FFF2-40B4-BE49-F238E27FC236}">
                      <a16:creationId xmlns:a16="http://schemas.microsoft.com/office/drawing/2014/main" id="{579A6607-CD5F-1135-B62D-8F390F3BD09F}"/>
                    </a:ext>
                  </a:extLst>
                </p:cNvPr>
                <p:cNvSpPr/>
                <p:nvPr/>
              </p:nvSpPr>
              <p:spPr>
                <a:xfrm>
                  <a:off x="5351797" y="3147624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413" name="グループ化 412">
                  <a:extLst>
                    <a:ext uri="{FF2B5EF4-FFF2-40B4-BE49-F238E27FC236}">
                      <a16:creationId xmlns:a16="http://schemas.microsoft.com/office/drawing/2014/main" id="{985F318C-0ADB-3AE5-395D-4779EF455BE1}"/>
                    </a:ext>
                  </a:extLst>
                </p:cNvPr>
                <p:cNvGrpSpPr/>
                <p:nvPr/>
              </p:nvGrpSpPr>
              <p:grpSpPr>
                <a:xfrm>
                  <a:off x="5347304" y="2161063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414" name="四角形: 角を丸くする 413">
                    <a:extLst>
                      <a:ext uri="{FF2B5EF4-FFF2-40B4-BE49-F238E27FC236}">
                        <a16:creationId xmlns:a16="http://schemas.microsoft.com/office/drawing/2014/main" id="{931949FD-8B10-2FE7-475D-DEF9683CF44B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15" name="四角形: 角を丸くする 414">
                    <a:extLst>
                      <a:ext uri="{FF2B5EF4-FFF2-40B4-BE49-F238E27FC236}">
                        <a16:creationId xmlns:a16="http://schemas.microsoft.com/office/drawing/2014/main" id="{6F877BDA-C383-0875-4F98-3143BFA6ABBD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sp>
            <p:nvSpPr>
              <p:cNvPr id="409" name="四角形: 角を丸くする 408">
                <a:extLst>
                  <a:ext uri="{FF2B5EF4-FFF2-40B4-BE49-F238E27FC236}">
                    <a16:creationId xmlns:a16="http://schemas.microsoft.com/office/drawing/2014/main" id="{D51D8374-AF2D-0D1A-C9D7-0B1F9010D795}"/>
                  </a:ext>
                </a:extLst>
              </p:cNvPr>
              <p:cNvSpPr/>
              <p:nvPr/>
            </p:nvSpPr>
            <p:spPr>
              <a:xfrm>
                <a:off x="5726489" y="197151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01" name="グループ化 400">
              <a:extLst>
                <a:ext uri="{FF2B5EF4-FFF2-40B4-BE49-F238E27FC236}">
                  <a16:creationId xmlns:a16="http://schemas.microsoft.com/office/drawing/2014/main" id="{364636BD-087B-3794-F47A-BC82F02BC9D5}"/>
                </a:ext>
              </a:extLst>
            </p:cNvPr>
            <p:cNvGrpSpPr/>
            <p:nvPr/>
          </p:nvGrpSpPr>
          <p:grpSpPr>
            <a:xfrm>
              <a:off x="8016363" y="3605557"/>
              <a:ext cx="199657" cy="1177695"/>
              <a:chOff x="8016363" y="3605557"/>
              <a:chExt cx="199657" cy="1177695"/>
            </a:xfrm>
          </p:grpSpPr>
          <p:sp>
            <p:nvSpPr>
              <p:cNvPr id="402" name="四角形: 角を丸くする 401">
                <a:extLst>
                  <a:ext uri="{FF2B5EF4-FFF2-40B4-BE49-F238E27FC236}">
                    <a16:creationId xmlns:a16="http://schemas.microsoft.com/office/drawing/2014/main" id="{B6D9C144-1936-F7A7-6342-83E9876F9FE5}"/>
                  </a:ext>
                </a:extLst>
              </p:cNvPr>
              <p:cNvSpPr/>
              <p:nvPr/>
            </p:nvSpPr>
            <p:spPr>
              <a:xfrm>
                <a:off x="8016363" y="360555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3" name="四角形: 角を丸くする 402">
                <a:extLst>
                  <a:ext uri="{FF2B5EF4-FFF2-40B4-BE49-F238E27FC236}">
                    <a16:creationId xmlns:a16="http://schemas.microsoft.com/office/drawing/2014/main" id="{A74E3C4E-C77C-6FDF-8BEF-59D4ACFA7CB7}"/>
                  </a:ext>
                </a:extLst>
              </p:cNvPr>
              <p:cNvSpPr/>
              <p:nvPr/>
            </p:nvSpPr>
            <p:spPr>
              <a:xfrm>
                <a:off x="8018149" y="380213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4" name="四角形: 角を丸くする 403">
                <a:extLst>
                  <a:ext uri="{FF2B5EF4-FFF2-40B4-BE49-F238E27FC236}">
                    <a16:creationId xmlns:a16="http://schemas.microsoft.com/office/drawing/2014/main" id="{B7518E64-FDF7-3136-8A53-B7558655B727}"/>
                  </a:ext>
                </a:extLst>
              </p:cNvPr>
              <p:cNvSpPr/>
              <p:nvPr/>
            </p:nvSpPr>
            <p:spPr>
              <a:xfrm>
                <a:off x="8016363" y="400242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5" name="四角形: 角を丸くする 404">
                <a:extLst>
                  <a:ext uri="{FF2B5EF4-FFF2-40B4-BE49-F238E27FC236}">
                    <a16:creationId xmlns:a16="http://schemas.microsoft.com/office/drawing/2014/main" id="{DF9CE1EC-6EEE-1959-6336-165C2551BB67}"/>
                  </a:ext>
                </a:extLst>
              </p:cNvPr>
              <p:cNvSpPr/>
              <p:nvPr/>
            </p:nvSpPr>
            <p:spPr>
              <a:xfrm>
                <a:off x="8018149" y="419900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6" name="四角形: 角を丸くする 405">
                <a:extLst>
                  <a:ext uri="{FF2B5EF4-FFF2-40B4-BE49-F238E27FC236}">
                    <a16:creationId xmlns:a16="http://schemas.microsoft.com/office/drawing/2014/main" id="{02740886-35D2-858A-F978-ABA782430B25}"/>
                  </a:ext>
                </a:extLst>
              </p:cNvPr>
              <p:cNvSpPr/>
              <p:nvPr/>
            </p:nvSpPr>
            <p:spPr>
              <a:xfrm>
                <a:off x="8019834" y="4392270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7" name="四角形: 角を丸くする 406">
                <a:extLst>
                  <a:ext uri="{FF2B5EF4-FFF2-40B4-BE49-F238E27FC236}">
                    <a16:creationId xmlns:a16="http://schemas.microsoft.com/office/drawing/2014/main" id="{A056A321-7F44-CCFB-FDE1-D0A0B4D95463}"/>
                  </a:ext>
                </a:extLst>
              </p:cNvPr>
              <p:cNvSpPr/>
              <p:nvPr/>
            </p:nvSpPr>
            <p:spPr>
              <a:xfrm>
                <a:off x="8021620" y="4588852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418" name="グループ化 417">
            <a:extLst>
              <a:ext uri="{FF2B5EF4-FFF2-40B4-BE49-F238E27FC236}">
                <a16:creationId xmlns:a16="http://schemas.microsoft.com/office/drawing/2014/main" id="{8C6C52CD-0DA8-B9B7-557F-941FE2EBD866}"/>
              </a:ext>
            </a:extLst>
          </p:cNvPr>
          <p:cNvGrpSpPr/>
          <p:nvPr/>
        </p:nvGrpSpPr>
        <p:grpSpPr>
          <a:xfrm>
            <a:off x="9991810" y="2006507"/>
            <a:ext cx="200679" cy="2783351"/>
            <a:chOff x="8016250" y="1999901"/>
            <a:chExt cx="200679" cy="2783351"/>
          </a:xfrm>
        </p:grpSpPr>
        <p:grpSp>
          <p:nvGrpSpPr>
            <p:cNvPr id="419" name="グループ化 418">
              <a:extLst>
                <a:ext uri="{FF2B5EF4-FFF2-40B4-BE49-F238E27FC236}">
                  <a16:creationId xmlns:a16="http://schemas.microsoft.com/office/drawing/2014/main" id="{0127CBF8-6FC3-06EB-D5FF-B1471D23FDBA}"/>
                </a:ext>
              </a:extLst>
            </p:cNvPr>
            <p:cNvGrpSpPr/>
            <p:nvPr/>
          </p:nvGrpSpPr>
          <p:grpSpPr>
            <a:xfrm>
              <a:off x="8016250" y="1999901"/>
              <a:ext cx="200679" cy="1369854"/>
              <a:chOff x="5726489" y="1971515"/>
              <a:chExt cx="200679" cy="1369854"/>
            </a:xfrm>
          </p:grpSpPr>
          <p:grpSp>
            <p:nvGrpSpPr>
              <p:cNvPr id="427" name="グループ化 426">
                <a:extLst>
                  <a:ext uri="{FF2B5EF4-FFF2-40B4-BE49-F238E27FC236}">
                    <a16:creationId xmlns:a16="http://schemas.microsoft.com/office/drawing/2014/main" id="{6A984550-2057-0076-BCC6-C12BF5DABECF}"/>
                  </a:ext>
                </a:extLst>
              </p:cNvPr>
              <p:cNvGrpSpPr/>
              <p:nvPr/>
            </p:nvGrpSpPr>
            <p:grpSpPr>
              <a:xfrm>
                <a:off x="5728275" y="2160408"/>
                <a:ext cx="198893" cy="1180961"/>
                <a:chOff x="5347304" y="2161063"/>
                <a:chExt cx="198893" cy="1180961"/>
              </a:xfrm>
            </p:grpSpPr>
            <p:grpSp>
              <p:nvGrpSpPr>
                <p:cNvPr id="429" name="グループ化 428">
                  <a:extLst>
                    <a:ext uri="{FF2B5EF4-FFF2-40B4-BE49-F238E27FC236}">
                      <a16:creationId xmlns:a16="http://schemas.microsoft.com/office/drawing/2014/main" id="{AF7FE7A6-67D3-58F5-7AA2-5FBA936D54D7}"/>
                    </a:ext>
                  </a:extLst>
                </p:cNvPr>
                <p:cNvGrpSpPr/>
                <p:nvPr/>
              </p:nvGrpSpPr>
              <p:grpSpPr>
                <a:xfrm>
                  <a:off x="5350011" y="2554172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435" name="四角形: 角を丸くする 434">
                    <a:extLst>
                      <a:ext uri="{FF2B5EF4-FFF2-40B4-BE49-F238E27FC236}">
                        <a16:creationId xmlns:a16="http://schemas.microsoft.com/office/drawing/2014/main" id="{B7E57CB0-67FD-AFFA-5488-CD54BBBF5BB1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6" name="四角形: 角を丸くする 435">
                    <a:extLst>
                      <a:ext uri="{FF2B5EF4-FFF2-40B4-BE49-F238E27FC236}">
                        <a16:creationId xmlns:a16="http://schemas.microsoft.com/office/drawing/2014/main" id="{82832FEA-2C9F-D5EF-3525-2A8A38E50F91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30" name="四角形: 角を丸くする 429">
                  <a:extLst>
                    <a:ext uri="{FF2B5EF4-FFF2-40B4-BE49-F238E27FC236}">
                      <a16:creationId xmlns:a16="http://schemas.microsoft.com/office/drawing/2014/main" id="{7688A744-E77E-724D-3737-0371140ED301}"/>
                    </a:ext>
                  </a:extLst>
                </p:cNvPr>
                <p:cNvSpPr/>
                <p:nvPr/>
              </p:nvSpPr>
              <p:spPr>
                <a:xfrm>
                  <a:off x="5350011" y="2951042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1" name="四角形: 角を丸くする 430">
                  <a:extLst>
                    <a:ext uri="{FF2B5EF4-FFF2-40B4-BE49-F238E27FC236}">
                      <a16:creationId xmlns:a16="http://schemas.microsoft.com/office/drawing/2014/main" id="{50D05B46-20BD-A5DB-442B-4D1B35D7A01C}"/>
                    </a:ext>
                  </a:extLst>
                </p:cNvPr>
                <p:cNvSpPr/>
                <p:nvPr/>
              </p:nvSpPr>
              <p:spPr>
                <a:xfrm>
                  <a:off x="5351797" y="3147624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432" name="グループ化 431">
                  <a:extLst>
                    <a:ext uri="{FF2B5EF4-FFF2-40B4-BE49-F238E27FC236}">
                      <a16:creationId xmlns:a16="http://schemas.microsoft.com/office/drawing/2014/main" id="{335A248B-0A16-0A53-AF9B-4DB318E2D1ED}"/>
                    </a:ext>
                  </a:extLst>
                </p:cNvPr>
                <p:cNvGrpSpPr/>
                <p:nvPr/>
              </p:nvGrpSpPr>
              <p:grpSpPr>
                <a:xfrm>
                  <a:off x="5347304" y="2161063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433" name="四角形: 角を丸くする 432">
                    <a:extLst>
                      <a:ext uri="{FF2B5EF4-FFF2-40B4-BE49-F238E27FC236}">
                        <a16:creationId xmlns:a16="http://schemas.microsoft.com/office/drawing/2014/main" id="{0CA4A42F-DD98-DD5A-0C35-EF1A9416324A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34" name="四角形: 角を丸くする 433">
                    <a:extLst>
                      <a:ext uri="{FF2B5EF4-FFF2-40B4-BE49-F238E27FC236}">
                        <a16:creationId xmlns:a16="http://schemas.microsoft.com/office/drawing/2014/main" id="{07AA2FD6-CC2A-C9BD-C8A9-E7D66E0B3F2C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sp>
            <p:nvSpPr>
              <p:cNvPr id="428" name="四角形: 角を丸くする 427">
                <a:extLst>
                  <a:ext uri="{FF2B5EF4-FFF2-40B4-BE49-F238E27FC236}">
                    <a16:creationId xmlns:a16="http://schemas.microsoft.com/office/drawing/2014/main" id="{B15CCB4A-9EB0-180E-BE8D-3E73B56A1594}"/>
                  </a:ext>
                </a:extLst>
              </p:cNvPr>
              <p:cNvSpPr/>
              <p:nvPr/>
            </p:nvSpPr>
            <p:spPr>
              <a:xfrm>
                <a:off x="5726489" y="197151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20" name="グループ化 419">
              <a:extLst>
                <a:ext uri="{FF2B5EF4-FFF2-40B4-BE49-F238E27FC236}">
                  <a16:creationId xmlns:a16="http://schemas.microsoft.com/office/drawing/2014/main" id="{E48D780A-2899-3E53-51C4-D1BE794D1485}"/>
                </a:ext>
              </a:extLst>
            </p:cNvPr>
            <p:cNvGrpSpPr/>
            <p:nvPr/>
          </p:nvGrpSpPr>
          <p:grpSpPr>
            <a:xfrm>
              <a:off x="8016363" y="3605557"/>
              <a:ext cx="199657" cy="1177695"/>
              <a:chOff x="8016363" y="3605557"/>
              <a:chExt cx="199657" cy="1177695"/>
            </a:xfrm>
          </p:grpSpPr>
          <p:sp>
            <p:nvSpPr>
              <p:cNvPr id="421" name="四角形: 角を丸くする 420">
                <a:extLst>
                  <a:ext uri="{FF2B5EF4-FFF2-40B4-BE49-F238E27FC236}">
                    <a16:creationId xmlns:a16="http://schemas.microsoft.com/office/drawing/2014/main" id="{85AB1A76-762D-D895-DD30-F3A1BA9DF6DB}"/>
                  </a:ext>
                </a:extLst>
              </p:cNvPr>
              <p:cNvSpPr/>
              <p:nvPr/>
            </p:nvSpPr>
            <p:spPr>
              <a:xfrm>
                <a:off x="8016363" y="360555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2" name="四角形: 角を丸くする 421">
                <a:extLst>
                  <a:ext uri="{FF2B5EF4-FFF2-40B4-BE49-F238E27FC236}">
                    <a16:creationId xmlns:a16="http://schemas.microsoft.com/office/drawing/2014/main" id="{AA654EE1-5071-F325-F6CD-E1CF58F5D00C}"/>
                  </a:ext>
                </a:extLst>
              </p:cNvPr>
              <p:cNvSpPr/>
              <p:nvPr/>
            </p:nvSpPr>
            <p:spPr>
              <a:xfrm>
                <a:off x="8018149" y="380213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3" name="四角形: 角を丸くする 422">
                <a:extLst>
                  <a:ext uri="{FF2B5EF4-FFF2-40B4-BE49-F238E27FC236}">
                    <a16:creationId xmlns:a16="http://schemas.microsoft.com/office/drawing/2014/main" id="{D4725809-9020-E590-368E-2B97922254A0}"/>
                  </a:ext>
                </a:extLst>
              </p:cNvPr>
              <p:cNvSpPr/>
              <p:nvPr/>
            </p:nvSpPr>
            <p:spPr>
              <a:xfrm>
                <a:off x="8016363" y="400242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4" name="四角形: 角を丸くする 423">
                <a:extLst>
                  <a:ext uri="{FF2B5EF4-FFF2-40B4-BE49-F238E27FC236}">
                    <a16:creationId xmlns:a16="http://schemas.microsoft.com/office/drawing/2014/main" id="{6CD37EDC-316D-E330-E0E4-B8FA5CFD9DDA}"/>
                  </a:ext>
                </a:extLst>
              </p:cNvPr>
              <p:cNvSpPr/>
              <p:nvPr/>
            </p:nvSpPr>
            <p:spPr>
              <a:xfrm>
                <a:off x="8018149" y="419900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5" name="四角形: 角を丸くする 424">
                <a:extLst>
                  <a:ext uri="{FF2B5EF4-FFF2-40B4-BE49-F238E27FC236}">
                    <a16:creationId xmlns:a16="http://schemas.microsoft.com/office/drawing/2014/main" id="{97D77CDF-3EF0-AA56-F3D9-68F785D3BED3}"/>
                  </a:ext>
                </a:extLst>
              </p:cNvPr>
              <p:cNvSpPr/>
              <p:nvPr/>
            </p:nvSpPr>
            <p:spPr>
              <a:xfrm>
                <a:off x="8019834" y="4392270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6" name="四角形: 角を丸くする 425">
                <a:extLst>
                  <a:ext uri="{FF2B5EF4-FFF2-40B4-BE49-F238E27FC236}">
                    <a16:creationId xmlns:a16="http://schemas.microsoft.com/office/drawing/2014/main" id="{8612D11C-F48C-B536-737B-F064CCFF00EC}"/>
                  </a:ext>
                </a:extLst>
              </p:cNvPr>
              <p:cNvSpPr/>
              <p:nvPr/>
            </p:nvSpPr>
            <p:spPr>
              <a:xfrm>
                <a:off x="8021620" y="4588852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437" name="グループ化 436">
            <a:extLst>
              <a:ext uri="{FF2B5EF4-FFF2-40B4-BE49-F238E27FC236}">
                <a16:creationId xmlns:a16="http://schemas.microsoft.com/office/drawing/2014/main" id="{504D9E61-8804-4DE8-DBB7-B8C89EEB49D5}"/>
              </a:ext>
            </a:extLst>
          </p:cNvPr>
          <p:cNvGrpSpPr/>
          <p:nvPr/>
        </p:nvGrpSpPr>
        <p:grpSpPr>
          <a:xfrm>
            <a:off x="10368320" y="2004592"/>
            <a:ext cx="200679" cy="2783351"/>
            <a:chOff x="8016250" y="1999901"/>
            <a:chExt cx="200679" cy="2783351"/>
          </a:xfrm>
        </p:grpSpPr>
        <p:grpSp>
          <p:nvGrpSpPr>
            <p:cNvPr id="438" name="グループ化 437">
              <a:extLst>
                <a:ext uri="{FF2B5EF4-FFF2-40B4-BE49-F238E27FC236}">
                  <a16:creationId xmlns:a16="http://schemas.microsoft.com/office/drawing/2014/main" id="{CF5D7546-3537-2C7E-35A1-B484B7E44C71}"/>
                </a:ext>
              </a:extLst>
            </p:cNvPr>
            <p:cNvGrpSpPr/>
            <p:nvPr/>
          </p:nvGrpSpPr>
          <p:grpSpPr>
            <a:xfrm>
              <a:off x="8016250" y="1999901"/>
              <a:ext cx="200679" cy="1369854"/>
              <a:chOff x="5726489" y="1971515"/>
              <a:chExt cx="200679" cy="1369854"/>
            </a:xfrm>
          </p:grpSpPr>
          <p:grpSp>
            <p:nvGrpSpPr>
              <p:cNvPr id="446" name="グループ化 445">
                <a:extLst>
                  <a:ext uri="{FF2B5EF4-FFF2-40B4-BE49-F238E27FC236}">
                    <a16:creationId xmlns:a16="http://schemas.microsoft.com/office/drawing/2014/main" id="{75FA5E80-8E16-5B3F-EE0C-2AD803EF8068}"/>
                  </a:ext>
                </a:extLst>
              </p:cNvPr>
              <p:cNvGrpSpPr/>
              <p:nvPr/>
            </p:nvGrpSpPr>
            <p:grpSpPr>
              <a:xfrm>
                <a:off x="5728275" y="2160408"/>
                <a:ext cx="198893" cy="1180961"/>
                <a:chOff x="5347304" y="2161063"/>
                <a:chExt cx="198893" cy="1180961"/>
              </a:xfrm>
            </p:grpSpPr>
            <p:grpSp>
              <p:nvGrpSpPr>
                <p:cNvPr id="448" name="グループ化 447">
                  <a:extLst>
                    <a:ext uri="{FF2B5EF4-FFF2-40B4-BE49-F238E27FC236}">
                      <a16:creationId xmlns:a16="http://schemas.microsoft.com/office/drawing/2014/main" id="{92CB96F4-7B9A-6D1B-1D21-42AC8E342A8F}"/>
                    </a:ext>
                  </a:extLst>
                </p:cNvPr>
                <p:cNvGrpSpPr/>
                <p:nvPr/>
              </p:nvGrpSpPr>
              <p:grpSpPr>
                <a:xfrm>
                  <a:off x="5350011" y="2554172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454" name="四角形: 角を丸くする 453">
                    <a:extLst>
                      <a:ext uri="{FF2B5EF4-FFF2-40B4-BE49-F238E27FC236}">
                        <a16:creationId xmlns:a16="http://schemas.microsoft.com/office/drawing/2014/main" id="{9E99EF13-3AD6-4877-7FC0-6B3D8F883A4C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5" name="四角形: 角を丸くする 454">
                    <a:extLst>
                      <a:ext uri="{FF2B5EF4-FFF2-40B4-BE49-F238E27FC236}">
                        <a16:creationId xmlns:a16="http://schemas.microsoft.com/office/drawing/2014/main" id="{D5FBCB08-A6A9-8EF8-5C18-3CB10E6D0F11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49" name="四角形: 角を丸くする 448">
                  <a:extLst>
                    <a:ext uri="{FF2B5EF4-FFF2-40B4-BE49-F238E27FC236}">
                      <a16:creationId xmlns:a16="http://schemas.microsoft.com/office/drawing/2014/main" id="{8E3BB2E5-3557-A6AB-5454-2202C7695CA4}"/>
                    </a:ext>
                  </a:extLst>
                </p:cNvPr>
                <p:cNvSpPr/>
                <p:nvPr/>
              </p:nvSpPr>
              <p:spPr>
                <a:xfrm>
                  <a:off x="5350011" y="2951042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0" name="四角形: 角を丸くする 449">
                  <a:extLst>
                    <a:ext uri="{FF2B5EF4-FFF2-40B4-BE49-F238E27FC236}">
                      <a16:creationId xmlns:a16="http://schemas.microsoft.com/office/drawing/2014/main" id="{B0842432-B466-A1B1-DDB7-A4B3B708E508}"/>
                    </a:ext>
                  </a:extLst>
                </p:cNvPr>
                <p:cNvSpPr/>
                <p:nvPr/>
              </p:nvSpPr>
              <p:spPr>
                <a:xfrm>
                  <a:off x="5351797" y="3147624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451" name="グループ化 450">
                  <a:extLst>
                    <a:ext uri="{FF2B5EF4-FFF2-40B4-BE49-F238E27FC236}">
                      <a16:creationId xmlns:a16="http://schemas.microsoft.com/office/drawing/2014/main" id="{93C998C3-EDE4-48F4-050A-5A94A3F4217A}"/>
                    </a:ext>
                  </a:extLst>
                </p:cNvPr>
                <p:cNvGrpSpPr/>
                <p:nvPr/>
              </p:nvGrpSpPr>
              <p:grpSpPr>
                <a:xfrm>
                  <a:off x="5347304" y="2161063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452" name="四角形: 角を丸くする 451">
                    <a:extLst>
                      <a:ext uri="{FF2B5EF4-FFF2-40B4-BE49-F238E27FC236}">
                        <a16:creationId xmlns:a16="http://schemas.microsoft.com/office/drawing/2014/main" id="{9A91D6EF-77F2-17F6-5401-D5058BF98131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53" name="四角形: 角を丸くする 452">
                    <a:extLst>
                      <a:ext uri="{FF2B5EF4-FFF2-40B4-BE49-F238E27FC236}">
                        <a16:creationId xmlns:a16="http://schemas.microsoft.com/office/drawing/2014/main" id="{1CF17C98-54D0-6E2D-5977-2362446F6527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sp>
            <p:nvSpPr>
              <p:cNvPr id="447" name="四角形: 角を丸くする 446">
                <a:extLst>
                  <a:ext uri="{FF2B5EF4-FFF2-40B4-BE49-F238E27FC236}">
                    <a16:creationId xmlns:a16="http://schemas.microsoft.com/office/drawing/2014/main" id="{F6C1BC3F-E1E5-1582-9FC2-D7F44B12D1DC}"/>
                  </a:ext>
                </a:extLst>
              </p:cNvPr>
              <p:cNvSpPr/>
              <p:nvPr/>
            </p:nvSpPr>
            <p:spPr>
              <a:xfrm>
                <a:off x="5726489" y="197151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39" name="グループ化 438">
              <a:extLst>
                <a:ext uri="{FF2B5EF4-FFF2-40B4-BE49-F238E27FC236}">
                  <a16:creationId xmlns:a16="http://schemas.microsoft.com/office/drawing/2014/main" id="{02BE7B16-EE52-C7C0-A48B-95C7E0ED7F2B}"/>
                </a:ext>
              </a:extLst>
            </p:cNvPr>
            <p:cNvGrpSpPr/>
            <p:nvPr/>
          </p:nvGrpSpPr>
          <p:grpSpPr>
            <a:xfrm>
              <a:off x="8016363" y="3605557"/>
              <a:ext cx="199657" cy="1177695"/>
              <a:chOff x="8016363" y="3605557"/>
              <a:chExt cx="199657" cy="1177695"/>
            </a:xfrm>
          </p:grpSpPr>
          <p:sp>
            <p:nvSpPr>
              <p:cNvPr id="440" name="四角形: 角を丸くする 439">
                <a:extLst>
                  <a:ext uri="{FF2B5EF4-FFF2-40B4-BE49-F238E27FC236}">
                    <a16:creationId xmlns:a16="http://schemas.microsoft.com/office/drawing/2014/main" id="{597016E4-49C4-F55C-8CBF-07A4688E708A}"/>
                  </a:ext>
                </a:extLst>
              </p:cNvPr>
              <p:cNvSpPr/>
              <p:nvPr/>
            </p:nvSpPr>
            <p:spPr>
              <a:xfrm>
                <a:off x="8016363" y="360555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1" name="四角形: 角を丸くする 440">
                <a:extLst>
                  <a:ext uri="{FF2B5EF4-FFF2-40B4-BE49-F238E27FC236}">
                    <a16:creationId xmlns:a16="http://schemas.microsoft.com/office/drawing/2014/main" id="{DDA6AFC9-8670-AFE1-8143-9A9A59A46EED}"/>
                  </a:ext>
                </a:extLst>
              </p:cNvPr>
              <p:cNvSpPr/>
              <p:nvPr/>
            </p:nvSpPr>
            <p:spPr>
              <a:xfrm>
                <a:off x="8018149" y="380213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2" name="四角形: 角を丸くする 441">
                <a:extLst>
                  <a:ext uri="{FF2B5EF4-FFF2-40B4-BE49-F238E27FC236}">
                    <a16:creationId xmlns:a16="http://schemas.microsoft.com/office/drawing/2014/main" id="{FC25A515-C535-67E8-2F45-B35BC74C282D}"/>
                  </a:ext>
                </a:extLst>
              </p:cNvPr>
              <p:cNvSpPr/>
              <p:nvPr/>
            </p:nvSpPr>
            <p:spPr>
              <a:xfrm>
                <a:off x="8016363" y="400242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3" name="四角形: 角を丸くする 442">
                <a:extLst>
                  <a:ext uri="{FF2B5EF4-FFF2-40B4-BE49-F238E27FC236}">
                    <a16:creationId xmlns:a16="http://schemas.microsoft.com/office/drawing/2014/main" id="{03AE7846-1549-D868-82F8-0E51390FB0A4}"/>
                  </a:ext>
                </a:extLst>
              </p:cNvPr>
              <p:cNvSpPr/>
              <p:nvPr/>
            </p:nvSpPr>
            <p:spPr>
              <a:xfrm>
                <a:off x="8018149" y="419900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4" name="四角形: 角を丸くする 443">
                <a:extLst>
                  <a:ext uri="{FF2B5EF4-FFF2-40B4-BE49-F238E27FC236}">
                    <a16:creationId xmlns:a16="http://schemas.microsoft.com/office/drawing/2014/main" id="{C7B42C6B-EAAB-BA4A-9AB4-453A79DC6150}"/>
                  </a:ext>
                </a:extLst>
              </p:cNvPr>
              <p:cNvSpPr/>
              <p:nvPr/>
            </p:nvSpPr>
            <p:spPr>
              <a:xfrm>
                <a:off x="8019834" y="4392270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5" name="四角形: 角を丸くする 444">
                <a:extLst>
                  <a:ext uri="{FF2B5EF4-FFF2-40B4-BE49-F238E27FC236}">
                    <a16:creationId xmlns:a16="http://schemas.microsoft.com/office/drawing/2014/main" id="{763EF7D8-C5FD-01F2-53B3-A3B11AD471B7}"/>
                  </a:ext>
                </a:extLst>
              </p:cNvPr>
              <p:cNvSpPr/>
              <p:nvPr/>
            </p:nvSpPr>
            <p:spPr>
              <a:xfrm>
                <a:off x="8021620" y="4588852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475" name="グループ化 474">
            <a:extLst>
              <a:ext uri="{FF2B5EF4-FFF2-40B4-BE49-F238E27FC236}">
                <a16:creationId xmlns:a16="http://schemas.microsoft.com/office/drawing/2014/main" id="{6FF11F7D-A5D6-FC99-964B-786FD5B3FD92}"/>
              </a:ext>
            </a:extLst>
          </p:cNvPr>
          <p:cNvGrpSpPr/>
          <p:nvPr/>
        </p:nvGrpSpPr>
        <p:grpSpPr>
          <a:xfrm>
            <a:off x="10749474" y="2006497"/>
            <a:ext cx="200679" cy="2783351"/>
            <a:chOff x="8016250" y="1999901"/>
            <a:chExt cx="200679" cy="2783351"/>
          </a:xfrm>
        </p:grpSpPr>
        <p:grpSp>
          <p:nvGrpSpPr>
            <p:cNvPr id="476" name="グループ化 475">
              <a:extLst>
                <a:ext uri="{FF2B5EF4-FFF2-40B4-BE49-F238E27FC236}">
                  <a16:creationId xmlns:a16="http://schemas.microsoft.com/office/drawing/2014/main" id="{D66D3DCC-CD37-C335-898F-C664719A4D57}"/>
                </a:ext>
              </a:extLst>
            </p:cNvPr>
            <p:cNvGrpSpPr/>
            <p:nvPr/>
          </p:nvGrpSpPr>
          <p:grpSpPr>
            <a:xfrm>
              <a:off x="8016250" y="1999901"/>
              <a:ext cx="200679" cy="1369854"/>
              <a:chOff x="5726489" y="1971515"/>
              <a:chExt cx="200679" cy="1369854"/>
            </a:xfrm>
          </p:grpSpPr>
          <p:grpSp>
            <p:nvGrpSpPr>
              <p:cNvPr id="484" name="グループ化 483">
                <a:extLst>
                  <a:ext uri="{FF2B5EF4-FFF2-40B4-BE49-F238E27FC236}">
                    <a16:creationId xmlns:a16="http://schemas.microsoft.com/office/drawing/2014/main" id="{9503AF69-0761-5DD2-F090-43AAF2F2F9A7}"/>
                  </a:ext>
                </a:extLst>
              </p:cNvPr>
              <p:cNvGrpSpPr/>
              <p:nvPr/>
            </p:nvGrpSpPr>
            <p:grpSpPr>
              <a:xfrm>
                <a:off x="5728275" y="2160408"/>
                <a:ext cx="198893" cy="1180961"/>
                <a:chOff x="5347304" y="2161063"/>
                <a:chExt cx="198893" cy="1180961"/>
              </a:xfrm>
            </p:grpSpPr>
            <p:grpSp>
              <p:nvGrpSpPr>
                <p:cNvPr id="486" name="グループ化 485">
                  <a:extLst>
                    <a:ext uri="{FF2B5EF4-FFF2-40B4-BE49-F238E27FC236}">
                      <a16:creationId xmlns:a16="http://schemas.microsoft.com/office/drawing/2014/main" id="{535A0953-D869-E0D6-A00A-8BF138DF1C77}"/>
                    </a:ext>
                  </a:extLst>
                </p:cNvPr>
                <p:cNvGrpSpPr/>
                <p:nvPr/>
              </p:nvGrpSpPr>
              <p:grpSpPr>
                <a:xfrm>
                  <a:off x="5350011" y="2554172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492" name="四角形: 角を丸くする 491">
                    <a:extLst>
                      <a:ext uri="{FF2B5EF4-FFF2-40B4-BE49-F238E27FC236}">
                        <a16:creationId xmlns:a16="http://schemas.microsoft.com/office/drawing/2014/main" id="{A81A6658-BAC2-ED93-7835-840E78637B14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3" name="四角形: 角を丸くする 492">
                    <a:extLst>
                      <a:ext uri="{FF2B5EF4-FFF2-40B4-BE49-F238E27FC236}">
                        <a16:creationId xmlns:a16="http://schemas.microsoft.com/office/drawing/2014/main" id="{58A0E726-2E50-7824-B4AF-7044AEB4E506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87" name="四角形: 角を丸くする 486">
                  <a:extLst>
                    <a:ext uri="{FF2B5EF4-FFF2-40B4-BE49-F238E27FC236}">
                      <a16:creationId xmlns:a16="http://schemas.microsoft.com/office/drawing/2014/main" id="{7075EE2D-4A8C-C6D5-58E4-D15CD69357B6}"/>
                    </a:ext>
                  </a:extLst>
                </p:cNvPr>
                <p:cNvSpPr/>
                <p:nvPr/>
              </p:nvSpPr>
              <p:spPr>
                <a:xfrm>
                  <a:off x="5350011" y="2951042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8" name="四角形: 角を丸くする 487">
                  <a:extLst>
                    <a:ext uri="{FF2B5EF4-FFF2-40B4-BE49-F238E27FC236}">
                      <a16:creationId xmlns:a16="http://schemas.microsoft.com/office/drawing/2014/main" id="{9B4DAF4E-3B6C-9763-20D7-0B3E5F86C5E1}"/>
                    </a:ext>
                  </a:extLst>
                </p:cNvPr>
                <p:cNvSpPr/>
                <p:nvPr/>
              </p:nvSpPr>
              <p:spPr>
                <a:xfrm>
                  <a:off x="5351797" y="3147624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489" name="グループ化 488">
                  <a:extLst>
                    <a:ext uri="{FF2B5EF4-FFF2-40B4-BE49-F238E27FC236}">
                      <a16:creationId xmlns:a16="http://schemas.microsoft.com/office/drawing/2014/main" id="{6FF37572-9378-A258-C1FC-9AD9A9E449D1}"/>
                    </a:ext>
                  </a:extLst>
                </p:cNvPr>
                <p:cNvGrpSpPr/>
                <p:nvPr/>
              </p:nvGrpSpPr>
              <p:grpSpPr>
                <a:xfrm>
                  <a:off x="5347304" y="2161063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490" name="四角形: 角を丸くする 489">
                    <a:extLst>
                      <a:ext uri="{FF2B5EF4-FFF2-40B4-BE49-F238E27FC236}">
                        <a16:creationId xmlns:a16="http://schemas.microsoft.com/office/drawing/2014/main" id="{184385D0-EA05-6375-4E2C-D60E19175BA3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1" name="四角形: 角を丸くする 490">
                    <a:extLst>
                      <a:ext uri="{FF2B5EF4-FFF2-40B4-BE49-F238E27FC236}">
                        <a16:creationId xmlns:a16="http://schemas.microsoft.com/office/drawing/2014/main" id="{3CF6CA53-65A1-D052-333B-D58818CE5081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sp>
            <p:nvSpPr>
              <p:cNvPr id="485" name="四角形: 角を丸くする 484">
                <a:extLst>
                  <a:ext uri="{FF2B5EF4-FFF2-40B4-BE49-F238E27FC236}">
                    <a16:creationId xmlns:a16="http://schemas.microsoft.com/office/drawing/2014/main" id="{112F679A-EB90-80D3-090A-0C9CBB81C35C}"/>
                  </a:ext>
                </a:extLst>
              </p:cNvPr>
              <p:cNvSpPr/>
              <p:nvPr/>
            </p:nvSpPr>
            <p:spPr>
              <a:xfrm>
                <a:off x="5726489" y="197151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77" name="グループ化 476">
              <a:extLst>
                <a:ext uri="{FF2B5EF4-FFF2-40B4-BE49-F238E27FC236}">
                  <a16:creationId xmlns:a16="http://schemas.microsoft.com/office/drawing/2014/main" id="{A3FBE120-7230-2B65-3B66-E0927D8C1035}"/>
                </a:ext>
              </a:extLst>
            </p:cNvPr>
            <p:cNvGrpSpPr/>
            <p:nvPr/>
          </p:nvGrpSpPr>
          <p:grpSpPr>
            <a:xfrm>
              <a:off x="8016363" y="3605557"/>
              <a:ext cx="199657" cy="1177695"/>
              <a:chOff x="8016363" y="3605557"/>
              <a:chExt cx="199657" cy="1177695"/>
            </a:xfrm>
          </p:grpSpPr>
          <p:sp>
            <p:nvSpPr>
              <p:cNvPr id="478" name="四角形: 角を丸くする 477">
                <a:extLst>
                  <a:ext uri="{FF2B5EF4-FFF2-40B4-BE49-F238E27FC236}">
                    <a16:creationId xmlns:a16="http://schemas.microsoft.com/office/drawing/2014/main" id="{7F62D48F-FD9A-03F0-9B10-B7B1CEB98021}"/>
                  </a:ext>
                </a:extLst>
              </p:cNvPr>
              <p:cNvSpPr/>
              <p:nvPr/>
            </p:nvSpPr>
            <p:spPr>
              <a:xfrm>
                <a:off x="8016363" y="360555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9" name="四角形: 角を丸くする 478">
                <a:extLst>
                  <a:ext uri="{FF2B5EF4-FFF2-40B4-BE49-F238E27FC236}">
                    <a16:creationId xmlns:a16="http://schemas.microsoft.com/office/drawing/2014/main" id="{A9B741E7-B73D-3AB3-5BF5-BA4D01C6AD86}"/>
                  </a:ext>
                </a:extLst>
              </p:cNvPr>
              <p:cNvSpPr/>
              <p:nvPr/>
            </p:nvSpPr>
            <p:spPr>
              <a:xfrm>
                <a:off x="8018149" y="380213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0" name="四角形: 角を丸くする 479">
                <a:extLst>
                  <a:ext uri="{FF2B5EF4-FFF2-40B4-BE49-F238E27FC236}">
                    <a16:creationId xmlns:a16="http://schemas.microsoft.com/office/drawing/2014/main" id="{20A2BB44-065C-EB43-CB66-866F62BFB12F}"/>
                  </a:ext>
                </a:extLst>
              </p:cNvPr>
              <p:cNvSpPr/>
              <p:nvPr/>
            </p:nvSpPr>
            <p:spPr>
              <a:xfrm>
                <a:off x="8016363" y="4002427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1" name="四角形: 角を丸くする 480">
                <a:extLst>
                  <a:ext uri="{FF2B5EF4-FFF2-40B4-BE49-F238E27FC236}">
                    <a16:creationId xmlns:a16="http://schemas.microsoft.com/office/drawing/2014/main" id="{471EB1C2-A770-076E-5917-E7A40F76CF30}"/>
                  </a:ext>
                </a:extLst>
              </p:cNvPr>
              <p:cNvSpPr/>
              <p:nvPr/>
            </p:nvSpPr>
            <p:spPr>
              <a:xfrm>
                <a:off x="8018149" y="419900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2" name="四角形: 角を丸くする 481">
                <a:extLst>
                  <a:ext uri="{FF2B5EF4-FFF2-40B4-BE49-F238E27FC236}">
                    <a16:creationId xmlns:a16="http://schemas.microsoft.com/office/drawing/2014/main" id="{50FAC8FA-EA49-459D-E759-10EFDA2B81EB}"/>
                  </a:ext>
                </a:extLst>
              </p:cNvPr>
              <p:cNvSpPr/>
              <p:nvPr/>
            </p:nvSpPr>
            <p:spPr>
              <a:xfrm>
                <a:off x="8019834" y="4392270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3" name="四角形: 角を丸くする 482">
                <a:extLst>
                  <a:ext uri="{FF2B5EF4-FFF2-40B4-BE49-F238E27FC236}">
                    <a16:creationId xmlns:a16="http://schemas.microsoft.com/office/drawing/2014/main" id="{2153A1C1-A127-185F-8912-7027311554BD}"/>
                  </a:ext>
                </a:extLst>
              </p:cNvPr>
              <p:cNvSpPr/>
              <p:nvPr/>
            </p:nvSpPr>
            <p:spPr>
              <a:xfrm>
                <a:off x="8021620" y="4588852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494" name="テキスト ボックス 493">
            <a:extLst>
              <a:ext uri="{FF2B5EF4-FFF2-40B4-BE49-F238E27FC236}">
                <a16:creationId xmlns:a16="http://schemas.microsoft.com/office/drawing/2014/main" id="{0B7F4B27-F82F-3034-C569-CEBA80F3A1DB}"/>
              </a:ext>
            </a:extLst>
          </p:cNvPr>
          <p:cNvSpPr txBox="1"/>
          <p:nvPr/>
        </p:nvSpPr>
        <p:spPr>
          <a:xfrm>
            <a:off x="4441496" y="2908087"/>
            <a:ext cx="3580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/>
              <a:t>2m</a:t>
            </a:r>
            <a:endParaRPr kumimoji="1" lang="ja-JP" altLang="en-US" sz="800" dirty="0"/>
          </a:p>
        </p:txBody>
      </p:sp>
      <p:cxnSp>
        <p:nvCxnSpPr>
          <p:cNvPr id="495" name="直線コネクタ 494">
            <a:extLst>
              <a:ext uri="{FF2B5EF4-FFF2-40B4-BE49-F238E27FC236}">
                <a16:creationId xmlns:a16="http://schemas.microsoft.com/office/drawing/2014/main" id="{E05E8AAF-CE13-A935-70A3-96C42A13C0FB}"/>
              </a:ext>
            </a:extLst>
          </p:cNvPr>
          <p:cNvCxnSpPr/>
          <p:nvPr/>
        </p:nvCxnSpPr>
        <p:spPr>
          <a:xfrm>
            <a:off x="5148254" y="3655082"/>
            <a:ext cx="1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6" name="テキスト ボックス 495">
            <a:extLst>
              <a:ext uri="{FF2B5EF4-FFF2-40B4-BE49-F238E27FC236}">
                <a16:creationId xmlns:a16="http://schemas.microsoft.com/office/drawing/2014/main" id="{6759DB20-1257-7EBC-12D1-344591C978CB}"/>
              </a:ext>
            </a:extLst>
          </p:cNvPr>
          <p:cNvSpPr txBox="1"/>
          <p:nvPr/>
        </p:nvSpPr>
        <p:spPr>
          <a:xfrm>
            <a:off x="5032407" y="3456274"/>
            <a:ext cx="5106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/>
              <a:t>50cm</a:t>
            </a:r>
            <a:endParaRPr kumimoji="1" lang="ja-JP" altLang="en-US" sz="800" dirty="0"/>
          </a:p>
        </p:txBody>
      </p:sp>
      <p:sp>
        <p:nvSpPr>
          <p:cNvPr id="497" name="テキスト ボックス 496">
            <a:extLst>
              <a:ext uri="{FF2B5EF4-FFF2-40B4-BE49-F238E27FC236}">
                <a16:creationId xmlns:a16="http://schemas.microsoft.com/office/drawing/2014/main" id="{4AF626E9-17BF-260E-8499-5DA335D21EA4}"/>
              </a:ext>
            </a:extLst>
          </p:cNvPr>
          <p:cNvSpPr txBox="1"/>
          <p:nvPr/>
        </p:nvSpPr>
        <p:spPr>
          <a:xfrm>
            <a:off x="9297729" y="1267812"/>
            <a:ext cx="2063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椅子のみ　</a:t>
            </a:r>
            <a:r>
              <a:rPr lang="en-US" altLang="ja-JP" dirty="0"/>
              <a:t>202</a:t>
            </a:r>
            <a:r>
              <a:rPr lang="ja-JP" altLang="en-US" dirty="0"/>
              <a:t>席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7311B44-92CF-1AB5-5927-961860E3DA75}"/>
              </a:ext>
            </a:extLst>
          </p:cNvPr>
          <p:cNvSpPr/>
          <p:nvPr/>
        </p:nvSpPr>
        <p:spPr>
          <a:xfrm>
            <a:off x="3267640" y="3239996"/>
            <a:ext cx="216000" cy="32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8359BC91-425A-A71C-5232-08BF305B1FBA}"/>
              </a:ext>
            </a:extLst>
          </p:cNvPr>
          <p:cNvCxnSpPr/>
          <p:nvPr/>
        </p:nvCxnSpPr>
        <p:spPr>
          <a:xfrm>
            <a:off x="7117404" y="5141734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DF45EBD5-5C08-BF80-3367-304522AD21E9}"/>
              </a:ext>
            </a:extLst>
          </p:cNvPr>
          <p:cNvCxnSpPr/>
          <p:nvPr/>
        </p:nvCxnSpPr>
        <p:spPr>
          <a:xfrm>
            <a:off x="8912996" y="5141734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F87C6CAF-9172-CCAF-C8DD-C4F75C7D8356}"/>
              </a:ext>
            </a:extLst>
          </p:cNvPr>
          <p:cNvCxnSpPr/>
          <p:nvPr/>
        </p:nvCxnSpPr>
        <p:spPr>
          <a:xfrm>
            <a:off x="10717113" y="5143778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93E5E0A5-4081-C81A-BD02-A1E2E1DE1186}"/>
              </a:ext>
            </a:extLst>
          </p:cNvPr>
          <p:cNvCxnSpPr/>
          <p:nvPr/>
        </p:nvCxnSpPr>
        <p:spPr>
          <a:xfrm>
            <a:off x="2153317" y="1681267"/>
            <a:ext cx="2704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810D1689-7356-F6AD-3724-4BB032647E88}"/>
              </a:ext>
            </a:extLst>
          </p:cNvPr>
          <p:cNvCxnSpPr>
            <a:cxnSpLocks/>
          </p:cNvCxnSpPr>
          <p:nvPr/>
        </p:nvCxnSpPr>
        <p:spPr>
          <a:xfrm>
            <a:off x="2150385" y="5296592"/>
            <a:ext cx="2704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2CEB06DA-9DF8-CA74-0433-DF10560444FD}"/>
              </a:ext>
            </a:extLst>
          </p:cNvPr>
          <p:cNvCxnSpPr>
            <a:cxnSpLocks/>
          </p:cNvCxnSpPr>
          <p:nvPr/>
        </p:nvCxnSpPr>
        <p:spPr>
          <a:xfrm>
            <a:off x="2264685" y="1682444"/>
            <a:ext cx="0" cy="360000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D612299-B476-12ED-D684-7EF8679C13D0}"/>
              </a:ext>
            </a:extLst>
          </p:cNvPr>
          <p:cNvSpPr txBox="1"/>
          <p:nvPr/>
        </p:nvSpPr>
        <p:spPr>
          <a:xfrm>
            <a:off x="1908004" y="3318599"/>
            <a:ext cx="43356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10m</a:t>
            </a:r>
            <a:endParaRPr kumimoji="1" lang="ja-JP" altLang="en-US" sz="700" dirty="0"/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D732300B-1CAC-F731-941B-F7BF3606D60F}"/>
              </a:ext>
            </a:extLst>
          </p:cNvPr>
          <p:cNvCxnSpPr/>
          <p:nvPr/>
        </p:nvCxnSpPr>
        <p:spPr>
          <a:xfrm>
            <a:off x="4277401" y="5376666"/>
            <a:ext cx="0" cy="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DDCEA8BB-939D-B16F-09B5-6D00ABD7AEF4}"/>
              </a:ext>
            </a:extLst>
          </p:cNvPr>
          <p:cNvCxnSpPr/>
          <p:nvPr/>
        </p:nvCxnSpPr>
        <p:spPr>
          <a:xfrm>
            <a:off x="6088605" y="5376666"/>
            <a:ext cx="0" cy="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7332822C-5624-0A37-75A8-446FBDF60320}"/>
              </a:ext>
            </a:extLst>
          </p:cNvPr>
          <p:cNvCxnSpPr/>
          <p:nvPr/>
        </p:nvCxnSpPr>
        <p:spPr>
          <a:xfrm>
            <a:off x="4277401" y="5546681"/>
            <a:ext cx="1811204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7CFCBD5-7E2A-5A60-C3DD-2D3853F3C561}"/>
              </a:ext>
            </a:extLst>
          </p:cNvPr>
          <p:cNvSpPr txBox="1"/>
          <p:nvPr/>
        </p:nvSpPr>
        <p:spPr>
          <a:xfrm>
            <a:off x="5003920" y="5519345"/>
            <a:ext cx="43356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5m</a:t>
            </a:r>
            <a:endParaRPr kumimoji="1" lang="ja-JP" altLang="en-US" sz="700" dirty="0"/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7AFCDA43-F62E-8B71-5731-A9FD0097129B}"/>
              </a:ext>
            </a:extLst>
          </p:cNvPr>
          <p:cNvCxnSpPr>
            <a:cxnSpLocks/>
          </p:cNvCxnSpPr>
          <p:nvPr/>
        </p:nvCxnSpPr>
        <p:spPr>
          <a:xfrm>
            <a:off x="7371790" y="1690210"/>
            <a:ext cx="0" cy="3393131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2A27C12-F931-99A7-0CC4-F11458E69FBE}"/>
              </a:ext>
            </a:extLst>
          </p:cNvPr>
          <p:cNvSpPr txBox="1"/>
          <p:nvPr/>
        </p:nvSpPr>
        <p:spPr>
          <a:xfrm>
            <a:off x="7298399" y="4656039"/>
            <a:ext cx="4925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/>
              <a:t>9.45m</a:t>
            </a:r>
            <a:endParaRPr kumimoji="1" lang="ja-JP" altLang="en-US" sz="800" dirty="0"/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CE7980FC-20CD-A412-BF31-8E9CAA7D3BA5}"/>
              </a:ext>
            </a:extLst>
          </p:cNvPr>
          <p:cNvCxnSpPr/>
          <p:nvPr/>
        </p:nvCxnSpPr>
        <p:spPr>
          <a:xfrm>
            <a:off x="2458761" y="3804111"/>
            <a:ext cx="1769822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757E85F-33F8-AB3B-F22A-4FED602F4721}"/>
              </a:ext>
            </a:extLst>
          </p:cNvPr>
          <p:cNvSpPr txBox="1"/>
          <p:nvPr/>
        </p:nvSpPr>
        <p:spPr>
          <a:xfrm>
            <a:off x="2990232" y="3668535"/>
            <a:ext cx="43356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4.82m</a:t>
            </a:r>
            <a:endParaRPr kumimoji="1" lang="ja-JP" altLang="en-US" sz="700" dirty="0"/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5CB88371-F345-2F60-D2B8-91A533648A07}"/>
              </a:ext>
            </a:extLst>
          </p:cNvPr>
          <p:cNvCxnSpPr/>
          <p:nvPr/>
        </p:nvCxnSpPr>
        <p:spPr>
          <a:xfrm flipH="1">
            <a:off x="4808783" y="1700390"/>
            <a:ext cx="19169" cy="2878555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E3586B42-D864-FA93-B346-78458441DDD6}"/>
              </a:ext>
            </a:extLst>
          </p:cNvPr>
          <p:cNvSpPr txBox="1"/>
          <p:nvPr/>
        </p:nvSpPr>
        <p:spPr>
          <a:xfrm>
            <a:off x="4440257" y="2602009"/>
            <a:ext cx="4747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/>
              <a:t>8.05m</a:t>
            </a:r>
            <a:endParaRPr kumimoji="1" lang="ja-JP" altLang="en-US" sz="800" dirty="0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607AAF2D-26F6-95BE-1672-C4126C33D88D}"/>
              </a:ext>
            </a:extLst>
          </p:cNvPr>
          <p:cNvSpPr/>
          <p:nvPr/>
        </p:nvSpPr>
        <p:spPr>
          <a:xfrm rot="10800000">
            <a:off x="2460694" y="1700768"/>
            <a:ext cx="230400" cy="169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E93F926B-F8F6-9B69-676B-F59997AD3B06}"/>
              </a:ext>
            </a:extLst>
          </p:cNvPr>
          <p:cNvSpPr/>
          <p:nvPr/>
        </p:nvSpPr>
        <p:spPr>
          <a:xfrm rot="10800000">
            <a:off x="3543458" y="5078193"/>
            <a:ext cx="691200" cy="201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BF230E97-952E-D3B0-42F5-FC36C877DC1B}"/>
              </a:ext>
            </a:extLst>
          </p:cNvPr>
          <p:cNvSpPr/>
          <p:nvPr/>
        </p:nvSpPr>
        <p:spPr>
          <a:xfrm rot="10800000">
            <a:off x="2461773" y="5073750"/>
            <a:ext cx="228087" cy="1954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5FAEEB9A-8FE4-2282-4D1D-05774F0C1034}"/>
              </a:ext>
            </a:extLst>
          </p:cNvPr>
          <p:cNvCxnSpPr>
            <a:stCxn id="96" idx="0"/>
            <a:endCxn id="95" idx="2"/>
          </p:cNvCxnSpPr>
          <p:nvPr/>
        </p:nvCxnSpPr>
        <p:spPr>
          <a:xfrm>
            <a:off x="4168413" y="2496159"/>
            <a:ext cx="11570" cy="1919832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B490FAA-68F7-406A-E4EF-D806F18B8008}"/>
              </a:ext>
            </a:extLst>
          </p:cNvPr>
          <p:cNvSpPr txBox="1"/>
          <p:nvPr/>
        </p:nvSpPr>
        <p:spPr>
          <a:xfrm>
            <a:off x="3894549" y="3095003"/>
            <a:ext cx="4463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5.32m</a:t>
            </a:r>
            <a:endParaRPr kumimoji="1" lang="ja-JP" altLang="en-US" sz="700" dirty="0"/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31697110-D75C-7338-2215-292BF02B8E88}"/>
              </a:ext>
            </a:extLst>
          </p:cNvPr>
          <p:cNvGrpSpPr/>
          <p:nvPr/>
        </p:nvGrpSpPr>
        <p:grpSpPr>
          <a:xfrm>
            <a:off x="2398222" y="962110"/>
            <a:ext cx="1617585" cy="646331"/>
            <a:chOff x="9753927" y="907346"/>
            <a:chExt cx="1617585" cy="646331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6521C179-5BF4-79A4-C1FC-22B948A2D18D}"/>
                </a:ext>
              </a:extLst>
            </p:cNvPr>
            <p:cNvSpPr txBox="1"/>
            <p:nvPr/>
          </p:nvSpPr>
          <p:spPr>
            <a:xfrm>
              <a:off x="9753927" y="907346"/>
              <a:ext cx="1617585" cy="646331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/>
                <a:t>＜凡例＞</a:t>
              </a:r>
              <a:endParaRPr kumimoji="1" lang="en-US" altLang="ja-JP" sz="1200" dirty="0"/>
            </a:p>
            <a:p>
              <a:r>
                <a:rPr kumimoji="1" lang="ja-JP" altLang="en-US" sz="1200" dirty="0"/>
                <a:t>電源コンセント</a:t>
              </a:r>
              <a:endParaRPr lang="en-US" altLang="ja-JP" sz="1200" dirty="0"/>
            </a:p>
            <a:p>
              <a:r>
                <a:rPr lang="en-US" altLang="ja-JP" sz="1200" dirty="0"/>
                <a:t>LAN</a:t>
              </a:r>
              <a:r>
                <a:rPr lang="ja-JP" altLang="en-US" sz="1200" dirty="0"/>
                <a:t>接続口</a:t>
              </a:r>
              <a:endParaRPr kumimoji="1" lang="ja-JP" altLang="en-US" sz="1200" dirty="0"/>
            </a:p>
          </p:txBody>
        </p:sp>
        <p:sp>
          <p:nvSpPr>
            <p:cNvPr id="31" name="四角形: 角を丸くする 30">
              <a:extLst>
                <a:ext uri="{FF2B5EF4-FFF2-40B4-BE49-F238E27FC236}">
                  <a16:creationId xmlns:a16="http://schemas.microsoft.com/office/drawing/2014/main" id="{228CAF06-E801-077F-9A99-0084BACAA8F1}"/>
                </a:ext>
              </a:extLst>
            </p:cNvPr>
            <p:cNvSpPr/>
            <p:nvPr/>
          </p:nvSpPr>
          <p:spPr>
            <a:xfrm rot="16200000">
              <a:off x="11071975" y="1148536"/>
              <a:ext cx="71127" cy="152501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四角形: 角を丸くする 34">
              <a:extLst>
                <a:ext uri="{FF2B5EF4-FFF2-40B4-BE49-F238E27FC236}">
                  <a16:creationId xmlns:a16="http://schemas.microsoft.com/office/drawing/2014/main" id="{E4CBF657-5A48-23F8-A627-401B02E11621}"/>
                </a:ext>
              </a:extLst>
            </p:cNvPr>
            <p:cNvSpPr/>
            <p:nvPr/>
          </p:nvSpPr>
          <p:spPr>
            <a:xfrm>
              <a:off x="10738248" y="1365153"/>
              <a:ext cx="91528" cy="91528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AB05BBDD-AE4E-DD1A-A01D-B2A6F9FD6C07}"/>
              </a:ext>
            </a:extLst>
          </p:cNvPr>
          <p:cNvSpPr/>
          <p:nvPr/>
        </p:nvSpPr>
        <p:spPr>
          <a:xfrm>
            <a:off x="4423408" y="2017779"/>
            <a:ext cx="91528" cy="915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38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6A34CB04-C93B-1747-794C-F76C58206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3163" y="480147"/>
            <a:ext cx="10215450" cy="415780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/>
              <a:t>福祉交流センター４階　</a:t>
            </a:r>
            <a:r>
              <a:rPr lang="ja-JP" altLang="en-US" dirty="0"/>
              <a:t>小ホール</a:t>
            </a:r>
            <a:r>
              <a:rPr kumimoji="1" lang="ja-JP" altLang="en-US" dirty="0"/>
              <a:t>配置図（</a:t>
            </a:r>
            <a:r>
              <a:rPr lang="ja-JP" altLang="en-US" dirty="0"/>
              <a:t>会議室</a:t>
            </a:r>
            <a:r>
              <a:rPr kumimoji="1" lang="ja-JP" altLang="en-US" dirty="0"/>
              <a:t>仕様）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6E044C1E-5DE3-3077-C0B3-498851F5B434}"/>
              </a:ext>
            </a:extLst>
          </p:cNvPr>
          <p:cNvGrpSpPr/>
          <p:nvPr/>
        </p:nvGrpSpPr>
        <p:grpSpPr>
          <a:xfrm>
            <a:off x="2444622" y="1688539"/>
            <a:ext cx="9000000" cy="3600000"/>
            <a:chOff x="1830887" y="3001319"/>
            <a:chExt cx="9000000" cy="3714286"/>
          </a:xfrm>
        </p:grpSpPr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FBBE5332-767B-A55A-35B6-F4E83DEA9ED8}"/>
                </a:ext>
              </a:extLst>
            </p:cNvPr>
            <p:cNvSpPr/>
            <p:nvPr/>
          </p:nvSpPr>
          <p:spPr>
            <a:xfrm>
              <a:off x="3630887" y="3001320"/>
              <a:ext cx="7200000" cy="351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B988FE56-8571-74E0-22B8-D99FAC8052D2}"/>
                </a:ext>
              </a:extLst>
            </p:cNvPr>
            <p:cNvSpPr/>
            <p:nvPr/>
          </p:nvSpPr>
          <p:spPr>
            <a:xfrm>
              <a:off x="1830887" y="3001319"/>
              <a:ext cx="1800000" cy="3714286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CC357B43-33A0-5F4F-5514-D696C0E267BB}"/>
              </a:ext>
            </a:extLst>
          </p:cNvPr>
          <p:cNvCxnSpPr/>
          <p:nvPr/>
        </p:nvCxnSpPr>
        <p:spPr>
          <a:xfrm>
            <a:off x="7852242" y="1731600"/>
            <a:ext cx="0" cy="3394800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EF836077-6792-7D0C-5ACE-73A733B5703F}"/>
              </a:ext>
            </a:extLst>
          </p:cNvPr>
          <p:cNvSpPr/>
          <p:nvPr/>
        </p:nvSpPr>
        <p:spPr>
          <a:xfrm rot="5400000">
            <a:off x="6054264" y="1853282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ローチャート: 定義済み処理 121">
            <a:extLst>
              <a:ext uri="{FF2B5EF4-FFF2-40B4-BE49-F238E27FC236}">
                <a16:creationId xmlns:a16="http://schemas.microsoft.com/office/drawing/2014/main" id="{A2FFF4AB-63F6-B554-944E-57E4C36421A7}"/>
              </a:ext>
            </a:extLst>
          </p:cNvPr>
          <p:cNvSpPr/>
          <p:nvPr/>
        </p:nvSpPr>
        <p:spPr>
          <a:xfrm rot="10800000">
            <a:off x="6741214" y="5049731"/>
            <a:ext cx="360000" cy="72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78AA97C7-ABCB-AFEC-AE49-CC35D1A76F0C}"/>
              </a:ext>
            </a:extLst>
          </p:cNvPr>
          <p:cNvSpPr/>
          <p:nvPr/>
        </p:nvSpPr>
        <p:spPr>
          <a:xfrm rot="10800000">
            <a:off x="7696993" y="5083341"/>
            <a:ext cx="324000" cy="32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284BEA8C-8E7A-DD33-AA59-ED3814E07259}"/>
              </a:ext>
            </a:extLst>
          </p:cNvPr>
          <p:cNvSpPr/>
          <p:nvPr/>
        </p:nvSpPr>
        <p:spPr>
          <a:xfrm rot="10800000">
            <a:off x="9475773" y="5104161"/>
            <a:ext cx="324000" cy="32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4D4EE865-1242-C67F-6D26-239402EE5ABD}"/>
              </a:ext>
            </a:extLst>
          </p:cNvPr>
          <p:cNvSpPr/>
          <p:nvPr/>
        </p:nvSpPr>
        <p:spPr>
          <a:xfrm rot="10800000">
            <a:off x="11304613" y="5084143"/>
            <a:ext cx="324000" cy="32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965B6393-FCFC-4A57-16A5-0FFC3078CC54}"/>
              </a:ext>
            </a:extLst>
          </p:cNvPr>
          <p:cNvSpPr/>
          <p:nvPr/>
        </p:nvSpPr>
        <p:spPr>
          <a:xfrm rot="10800000">
            <a:off x="4259270" y="1693779"/>
            <a:ext cx="144000" cy="32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072A9D3-3309-D123-D967-7F09A227C3CA}"/>
              </a:ext>
            </a:extLst>
          </p:cNvPr>
          <p:cNvSpPr/>
          <p:nvPr/>
        </p:nvSpPr>
        <p:spPr>
          <a:xfrm rot="10800000">
            <a:off x="5934228" y="1689969"/>
            <a:ext cx="3132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ローチャート: 定義済み処理 70">
            <a:extLst>
              <a:ext uri="{FF2B5EF4-FFF2-40B4-BE49-F238E27FC236}">
                <a16:creationId xmlns:a16="http://schemas.microsoft.com/office/drawing/2014/main" id="{06174888-DA1A-5F06-8536-27AFAA8AB175}"/>
              </a:ext>
            </a:extLst>
          </p:cNvPr>
          <p:cNvSpPr/>
          <p:nvPr/>
        </p:nvSpPr>
        <p:spPr>
          <a:xfrm rot="10800000">
            <a:off x="8541214" y="5049731"/>
            <a:ext cx="360000" cy="72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6" name="フローチャート: 定義済み処理 75">
            <a:extLst>
              <a:ext uri="{FF2B5EF4-FFF2-40B4-BE49-F238E27FC236}">
                <a16:creationId xmlns:a16="http://schemas.microsoft.com/office/drawing/2014/main" id="{1609B1AA-47EC-8B36-AE84-E40A7052BC84}"/>
              </a:ext>
            </a:extLst>
          </p:cNvPr>
          <p:cNvSpPr/>
          <p:nvPr/>
        </p:nvSpPr>
        <p:spPr>
          <a:xfrm rot="10800000">
            <a:off x="10357113" y="5049731"/>
            <a:ext cx="360000" cy="72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77870548-F063-F267-2057-30BF8303A255}"/>
              </a:ext>
            </a:extLst>
          </p:cNvPr>
          <p:cNvSpPr/>
          <p:nvPr/>
        </p:nvSpPr>
        <p:spPr>
          <a:xfrm>
            <a:off x="4264728" y="4664744"/>
            <a:ext cx="1800000" cy="72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ローチャート: 定義済み処理 93">
            <a:extLst>
              <a:ext uri="{FF2B5EF4-FFF2-40B4-BE49-F238E27FC236}">
                <a16:creationId xmlns:a16="http://schemas.microsoft.com/office/drawing/2014/main" id="{8D8858B4-078F-D985-A866-F3DE62161396}"/>
              </a:ext>
            </a:extLst>
          </p:cNvPr>
          <p:cNvSpPr/>
          <p:nvPr/>
        </p:nvSpPr>
        <p:spPr>
          <a:xfrm rot="5400000">
            <a:off x="4014382" y="4852485"/>
            <a:ext cx="331200" cy="72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E491652C-9C48-F0A2-182C-229A36849161}"/>
              </a:ext>
            </a:extLst>
          </p:cNvPr>
          <p:cNvSpPr/>
          <p:nvPr/>
        </p:nvSpPr>
        <p:spPr>
          <a:xfrm rot="10800000">
            <a:off x="4131383" y="4415991"/>
            <a:ext cx="97200" cy="241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D965581D-1959-FB8B-A069-52CEAE6B6876}"/>
              </a:ext>
            </a:extLst>
          </p:cNvPr>
          <p:cNvSpPr/>
          <p:nvPr/>
        </p:nvSpPr>
        <p:spPr>
          <a:xfrm rot="10800000">
            <a:off x="4096413" y="1700390"/>
            <a:ext cx="144000" cy="7957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7135BBC7-F75B-A44E-F693-3437E6754891}"/>
              </a:ext>
            </a:extLst>
          </p:cNvPr>
          <p:cNvSpPr/>
          <p:nvPr/>
        </p:nvSpPr>
        <p:spPr>
          <a:xfrm rot="10800000">
            <a:off x="9468518" y="1702584"/>
            <a:ext cx="3132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11800A7B-FCDE-56C7-5CF4-165843FF0FCA}"/>
              </a:ext>
            </a:extLst>
          </p:cNvPr>
          <p:cNvSpPr/>
          <p:nvPr/>
        </p:nvSpPr>
        <p:spPr>
          <a:xfrm rot="10800000">
            <a:off x="11290241" y="1693779"/>
            <a:ext cx="3132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F41A60A3-CC4B-6954-904C-42F140D4BE05}"/>
              </a:ext>
            </a:extLst>
          </p:cNvPr>
          <p:cNvSpPr/>
          <p:nvPr/>
        </p:nvSpPr>
        <p:spPr>
          <a:xfrm>
            <a:off x="4260183" y="4748679"/>
            <a:ext cx="1772760" cy="3994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/>
              <a:t>スロープ</a:t>
            </a:r>
            <a:endParaRPr kumimoji="1" lang="ja-JP" altLang="en-US" sz="1050" dirty="0"/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DA5E4D27-B2F5-47A5-1C6B-2A6B2D76EF67}"/>
              </a:ext>
            </a:extLst>
          </p:cNvPr>
          <p:cNvSpPr/>
          <p:nvPr/>
        </p:nvSpPr>
        <p:spPr>
          <a:xfrm rot="10800000">
            <a:off x="7687907" y="1700390"/>
            <a:ext cx="3132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497FA4BA-9043-E0D1-D0C4-7FC378E8D585}"/>
              </a:ext>
            </a:extLst>
          </p:cNvPr>
          <p:cNvSpPr/>
          <p:nvPr/>
        </p:nvSpPr>
        <p:spPr>
          <a:xfrm>
            <a:off x="11290241" y="1901350"/>
            <a:ext cx="135746" cy="31654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四角形: 角を丸くする 116">
            <a:extLst>
              <a:ext uri="{FF2B5EF4-FFF2-40B4-BE49-F238E27FC236}">
                <a16:creationId xmlns:a16="http://schemas.microsoft.com/office/drawing/2014/main" id="{0547A2E7-83E8-6513-0E78-F32793139656}"/>
              </a:ext>
            </a:extLst>
          </p:cNvPr>
          <p:cNvSpPr/>
          <p:nvPr/>
        </p:nvSpPr>
        <p:spPr>
          <a:xfrm rot="5400000">
            <a:off x="9597174" y="1859701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四角形: 角を丸くする 118">
            <a:extLst>
              <a:ext uri="{FF2B5EF4-FFF2-40B4-BE49-F238E27FC236}">
                <a16:creationId xmlns:a16="http://schemas.microsoft.com/office/drawing/2014/main" id="{FF682DD4-69E1-E513-662B-767C8DD25E61}"/>
              </a:ext>
            </a:extLst>
          </p:cNvPr>
          <p:cNvSpPr/>
          <p:nvPr/>
        </p:nvSpPr>
        <p:spPr>
          <a:xfrm rot="5400000">
            <a:off x="11005076" y="4954992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四角形: 角を丸くする 125">
            <a:extLst>
              <a:ext uri="{FF2B5EF4-FFF2-40B4-BE49-F238E27FC236}">
                <a16:creationId xmlns:a16="http://schemas.microsoft.com/office/drawing/2014/main" id="{E0AC0062-ACEA-5C0E-145A-D1328CC9E424}"/>
              </a:ext>
            </a:extLst>
          </p:cNvPr>
          <p:cNvSpPr/>
          <p:nvPr/>
        </p:nvSpPr>
        <p:spPr>
          <a:xfrm rot="5400000">
            <a:off x="4297847" y="198243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四角形: 角を丸くする 138">
            <a:extLst>
              <a:ext uri="{FF2B5EF4-FFF2-40B4-BE49-F238E27FC236}">
                <a16:creationId xmlns:a16="http://schemas.microsoft.com/office/drawing/2014/main" id="{DC504208-73E0-80A6-96C5-704B0036DAE4}"/>
              </a:ext>
            </a:extLst>
          </p:cNvPr>
          <p:cNvSpPr/>
          <p:nvPr/>
        </p:nvSpPr>
        <p:spPr>
          <a:xfrm rot="5400000">
            <a:off x="8086741" y="4961936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四角形: 角を丸くする 139">
            <a:extLst>
              <a:ext uri="{FF2B5EF4-FFF2-40B4-BE49-F238E27FC236}">
                <a16:creationId xmlns:a16="http://schemas.microsoft.com/office/drawing/2014/main" id="{6833E017-2499-E3DF-5866-4BC2BD355E0C}"/>
              </a:ext>
            </a:extLst>
          </p:cNvPr>
          <p:cNvSpPr/>
          <p:nvPr/>
        </p:nvSpPr>
        <p:spPr>
          <a:xfrm rot="5400000">
            <a:off x="5915689" y="4537881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四角形: 角を丸くする 140">
            <a:extLst>
              <a:ext uri="{FF2B5EF4-FFF2-40B4-BE49-F238E27FC236}">
                <a16:creationId xmlns:a16="http://schemas.microsoft.com/office/drawing/2014/main" id="{990F6D0C-C57D-F095-7419-7D4E273CD232}"/>
              </a:ext>
            </a:extLst>
          </p:cNvPr>
          <p:cNvSpPr/>
          <p:nvPr/>
        </p:nvSpPr>
        <p:spPr>
          <a:xfrm>
            <a:off x="2458761" y="1982429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四角形: 角を丸くする 141">
            <a:extLst>
              <a:ext uri="{FF2B5EF4-FFF2-40B4-BE49-F238E27FC236}">
                <a16:creationId xmlns:a16="http://schemas.microsoft.com/office/drawing/2014/main" id="{0AE32920-CF3D-1205-43F9-5EAEC7D646AC}"/>
              </a:ext>
            </a:extLst>
          </p:cNvPr>
          <p:cNvSpPr/>
          <p:nvPr/>
        </p:nvSpPr>
        <p:spPr>
          <a:xfrm>
            <a:off x="2471234" y="4843178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F54FBA1F-960E-A4E8-E151-66B6235F7C9E}"/>
              </a:ext>
            </a:extLst>
          </p:cNvPr>
          <p:cNvSpPr/>
          <p:nvPr/>
        </p:nvSpPr>
        <p:spPr>
          <a:xfrm>
            <a:off x="3184917" y="5044651"/>
            <a:ext cx="324000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en-US" altLang="ja-JP" sz="700" dirty="0"/>
              <a:t>AV</a:t>
            </a:r>
            <a:r>
              <a:rPr kumimoji="1" lang="ja-JP" altLang="en-US" sz="700" dirty="0"/>
              <a:t>卓</a:t>
            </a:r>
          </a:p>
        </p:txBody>
      </p:sp>
      <p:sp>
        <p:nvSpPr>
          <p:cNvPr id="173" name="正方形/長方形 172">
            <a:extLst>
              <a:ext uri="{FF2B5EF4-FFF2-40B4-BE49-F238E27FC236}">
                <a16:creationId xmlns:a16="http://schemas.microsoft.com/office/drawing/2014/main" id="{633D538F-4038-17F1-1019-7E6851803B5C}"/>
              </a:ext>
            </a:extLst>
          </p:cNvPr>
          <p:cNvSpPr/>
          <p:nvPr/>
        </p:nvSpPr>
        <p:spPr>
          <a:xfrm>
            <a:off x="4309110" y="4331970"/>
            <a:ext cx="125274" cy="1834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" dirty="0"/>
              <a:t>SP</a:t>
            </a:r>
            <a:endParaRPr kumimoji="1" lang="ja-JP" altLang="en-US" sz="600" dirty="0"/>
          </a:p>
        </p:txBody>
      </p:sp>
      <p:sp>
        <p:nvSpPr>
          <p:cNvPr id="174" name="正方形/長方形 173">
            <a:extLst>
              <a:ext uri="{FF2B5EF4-FFF2-40B4-BE49-F238E27FC236}">
                <a16:creationId xmlns:a16="http://schemas.microsoft.com/office/drawing/2014/main" id="{ED3AADA0-36B1-4E77-3CA0-89F41382B2AF}"/>
              </a:ext>
            </a:extLst>
          </p:cNvPr>
          <p:cNvSpPr/>
          <p:nvPr/>
        </p:nvSpPr>
        <p:spPr>
          <a:xfrm>
            <a:off x="4303774" y="2284513"/>
            <a:ext cx="125274" cy="1834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" dirty="0"/>
              <a:t>SP</a:t>
            </a:r>
            <a:endParaRPr kumimoji="1" lang="ja-JP" altLang="en-US" sz="600" dirty="0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6060C2BD-41D7-D0CF-EAEC-8BF292DA571A}"/>
              </a:ext>
            </a:extLst>
          </p:cNvPr>
          <p:cNvSpPr/>
          <p:nvPr/>
        </p:nvSpPr>
        <p:spPr>
          <a:xfrm>
            <a:off x="4017283" y="1966385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DAC04CFC-971E-3450-0DC2-10F0B8069B2E}"/>
              </a:ext>
            </a:extLst>
          </p:cNvPr>
          <p:cNvSpPr/>
          <p:nvPr/>
        </p:nvSpPr>
        <p:spPr>
          <a:xfrm>
            <a:off x="4050239" y="445828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850D9D01-2BCD-F774-CB29-41210E58F0A1}"/>
              </a:ext>
            </a:extLst>
          </p:cNvPr>
          <p:cNvSpPr/>
          <p:nvPr/>
        </p:nvSpPr>
        <p:spPr>
          <a:xfrm rot="5400000">
            <a:off x="6572900" y="4953849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EE4ADAB-56CD-20C5-3851-30B9ACFB980A}"/>
              </a:ext>
            </a:extLst>
          </p:cNvPr>
          <p:cNvCxnSpPr/>
          <p:nvPr/>
        </p:nvCxnSpPr>
        <p:spPr>
          <a:xfrm>
            <a:off x="4256421" y="3078861"/>
            <a:ext cx="7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675004E3-3608-A84C-F420-A717B6B9419E}"/>
              </a:ext>
            </a:extLst>
          </p:cNvPr>
          <p:cNvGrpSpPr/>
          <p:nvPr/>
        </p:nvGrpSpPr>
        <p:grpSpPr>
          <a:xfrm>
            <a:off x="4976421" y="3610765"/>
            <a:ext cx="196186" cy="787852"/>
            <a:chOff x="4976421" y="3602129"/>
            <a:chExt cx="196186" cy="787852"/>
          </a:xfrm>
        </p:grpSpPr>
        <p:sp>
          <p:nvSpPr>
            <p:cNvPr id="6" name="四角形: 角を丸くする 5">
              <a:extLst>
                <a:ext uri="{FF2B5EF4-FFF2-40B4-BE49-F238E27FC236}">
                  <a16:creationId xmlns:a16="http://schemas.microsoft.com/office/drawing/2014/main" id="{8EAC63CC-ECA3-0C6F-398E-EB0D19038E26}"/>
                </a:ext>
              </a:extLst>
            </p:cNvPr>
            <p:cNvSpPr/>
            <p:nvPr/>
          </p:nvSpPr>
          <p:spPr>
            <a:xfrm>
              <a:off x="4976421" y="3602129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四角形: 角を丸くする 17">
              <a:extLst>
                <a:ext uri="{FF2B5EF4-FFF2-40B4-BE49-F238E27FC236}">
                  <a16:creationId xmlns:a16="http://schemas.microsoft.com/office/drawing/2014/main" id="{8239FD6D-4C11-8C15-85B5-B28D08963F52}"/>
                </a:ext>
              </a:extLst>
            </p:cNvPr>
            <p:cNvSpPr/>
            <p:nvPr/>
          </p:nvSpPr>
          <p:spPr>
            <a:xfrm>
              <a:off x="4978207" y="3798711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四角形: 角を丸くする 18">
              <a:extLst>
                <a:ext uri="{FF2B5EF4-FFF2-40B4-BE49-F238E27FC236}">
                  <a16:creationId xmlns:a16="http://schemas.microsoft.com/office/drawing/2014/main" id="{C1F30A77-5F88-3257-CF01-86A20898BCD4}"/>
                </a:ext>
              </a:extLst>
            </p:cNvPr>
            <p:cNvSpPr/>
            <p:nvPr/>
          </p:nvSpPr>
          <p:spPr>
            <a:xfrm>
              <a:off x="4976421" y="3998999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四角形: 角を丸くする 19">
              <a:extLst>
                <a:ext uri="{FF2B5EF4-FFF2-40B4-BE49-F238E27FC236}">
                  <a16:creationId xmlns:a16="http://schemas.microsoft.com/office/drawing/2014/main" id="{5BE78248-7534-43DF-38B3-62F5D6419082}"/>
                </a:ext>
              </a:extLst>
            </p:cNvPr>
            <p:cNvSpPr/>
            <p:nvPr/>
          </p:nvSpPr>
          <p:spPr>
            <a:xfrm>
              <a:off x="4978207" y="4195581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19454192-B5D8-AD15-23F5-8C49A8AFEAF2}"/>
              </a:ext>
            </a:extLst>
          </p:cNvPr>
          <p:cNvSpPr/>
          <p:nvPr/>
        </p:nvSpPr>
        <p:spPr>
          <a:xfrm>
            <a:off x="4979384" y="2396312"/>
            <a:ext cx="194400" cy="19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CDC1A22B-D2A5-DD25-1C1B-91CC4DBE0172}"/>
              </a:ext>
            </a:extLst>
          </p:cNvPr>
          <p:cNvGrpSpPr/>
          <p:nvPr/>
        </p:nvGrpSpPr>
        <p:grpSpPr>
          <a:xfrm>
            <a:off x="4981457" y="2593324"/>
            <a:ext cx="196186" cy="787852"/>
            <a:chOff x="4976421" y="3602129"/>
            <a:chExt cx="196186" cy="787852"/>
          </a:xfrm>
        </p:grpSpPr>
        <p:sp>
          <p:nvSpPr>
            <p:cNvPr id="97" name="四角形: 角を丸くする 96">
              <a:extLst>
                <a:ext uri="{FF2B5EF4-FFF2-40B4-BE49-F238E27FC236}">
                  <a16:creationId xmlns:a16="http://schemas.microsoft.com/office/drawing/2014/main" id="{F5A741D3-E989-9669-4933-411EA3A77EB1}"/>
                </a:ext>
              </a:extLst>
            </p:cNvPr>
            <p:cNvSpPr/>
            <p:nvPr/>
          </p:nvSpPr>
          <p:spPr>
            <a:xfrm>
              <a:off x="4976421" y="3602129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四角形: 角を丸くする 97">
              <a:extLst>
                <a:ext uri="{FF2B5EF4-FFF2-40B4-BE49-F238E27FC236}">
                  <a16:creationId xmlns:a16="http://schemas.microsoft.com/office/drawing/2014/main" id="{E5531846-4228-9810-2A32-F1DDCB4955AA}"/>
                </a:ext>
              </a:extLst>
            </p:cNvPr>
            <p:cNvSpPr/>
            <p:nvPr/>
          </p:nvSpPr>
          <p:spPr>
            <a:xfrm>
              <a:off x="4978207" y="3798711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四角形: 角を丸くする 98">
              <a:extLst>
                <a:ext uri="{FF2B5EF4-FFF2-40B4-BE49-F238E27FC236}">
                  <a16:creationId xmlns:a16="http://schemas.microsoft.com/office/drawing/2014/main" id="{40F135AA-C2B2-E885-8DE7-5D433DAB0FF7}"/>
                </a:ext>
              </a:extLst>
            </p:cNvPr>
            <p:cNvSpPr/>
            <p:nvPr/>
          </p:nvSpPr>
          <p:spPr>
            <a:xfrm>
              <a:off x="4976421" y="3998999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四角形: 角を丸くする 99">
              <a:extLst>
                <a:ext uri="{FF2B5EF4-FFF2-40B4-BE49-F238E27FC236}">
                  <a16:creationId xmlns:a16="http://schemas.microsoft.com/office/drawing/2014/main" id="{51302DE1-3EC5-1628-85DF-EC29B62F3A7B}"/>
                </a:ext>
              </a:extLst>
            </p:cNvPr>
            <p:cNvSpPr/>
            <p:nvPr/>
          </p:nvSpPr>
          <p:spPr>
            <a:xfrm>
              <a:off x="4978207" y="4195581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C046DBE1-764D-7019-CB3A-FD347A4B8012}"/>
              </a:ext>
            </a:extLst>
          </p:cNvPr>
          <p:cNvGrpSpPr/>
          <p:nvPr/>
        </p:nvGrpSpPr>
        <p:grpSpPr>
          <a:xfrm>
            <a:off x="5333733" y="3610765"/>
            <a:ext cx="196186" cy="787852"/>
            <a:chOff x="4976421" y="3602129"/>
            <a:chExt cx="196186" cy="787852"/>
          </a:xfrm>
        </p:grpSpPr>
        <p:sp>
          <p:nvSpPr>
            <p:cNvPr id="102" name="四角形: 角を丸くする 101">
              <a:extLst>
                <a:ext uri="{FF2B5EF4-FFF2-40B4-BE49-F238E27FC236}">
                  <a16:creationId xmlns:a16="http://schemas.microsoft.com/office/drawing/2014/main" id="{37F9709D-D283-A45E-390B-49AB24575FD1}"/>
                </a:ext>
              </a:extLst>
            </p:cNvPr>
            <p:cNvSpPr/>
            <p:nvPr/>
          </p:nvSpPr>
          <p:spPr>
            <a:xfrm>
              <a:off x="4976421" y="3602129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四角形: 角を丸くする 102">
              <a:extLst>
                <a:ext uri="{FF2B5EF4-FFF2-40B4-BE49-F238E27FC236}">
                  <a16:creationId xmlns:a16="http://schemas.microsoft.com/office/drawing/2014/main" id="{92C0FE3D-FB92-070A-9E3D-0C3DEAC377E5}"/>
                </a:ext>
              </a:extLst>
            </p:cNvPr>
            <p:cNvSpPr/>
            <p:nvPr/>
          </p:nvSpPr>
          <p:spPr>
            <a:xfrm>
              <a:off x="4978207" y="3798711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四角形: 角を丸くする 103">
              <a:extLst>
                <a:ext uri="{FF2B5EF4-FFF2-40B4-BE49-F238E27FC236}">
                  <a16:creationId xmlns:a16="http://schemas.microsoft.com/office/drawing/2014/main" id="{6A847855-D866-0506-04E5-1573821F3E05}"/>
                </a:ext>
              </a:extLst>
            </p:cNvPr>
            <p:cNvSpPr/>
            <p:nvPr/>
          </p:nvSpPr>
          <p:spPr>
            <a:xfrm>
              <a:off x="4976421" y="3998999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四角形: 角を丸くする 104">
              <a:extLst>
                <a:ext uri="{FF2B5EF4-FFF2-40B4-BE49-F238E27FC236}">
                  <a16:creationId xmlns:a16="http://schemas.microsoft.com/office/drawing/2014/main" id="{38FA621A-EAFD-6AF3-EAA4-A11E605AA3E3}"/>
                </a:ext>
              </a:extLst>
            </p:cNvPr>
            <p:cNvSpPr/>
            <p:nvPr/>
          </p:nvSpPr>
          <p:spPr>
            <a:xfrm>
              <a:off x="4978207" y="4195581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0" name="グループ化 129">
            <a:extLst>
              <a:ext uri="{FF2B5EF4-FFF2-40B4-BE49-F238E27FC236}">
                <a16:creationId xmlns:a16="http://schemas.microsoft.com/office/drawing/2014/main" id="{C3E35D36-770B-1786-6F1C-EC7F5EFD403E}"/>
              </a:ext>
            </a:extLst>
          </p:cNvPr>
          <p:cNvGrpSpPr/>
          <p:nvPr/>
        </p:nvGrpSpPr>
        <p:grpSpPr>
          <a:xfrm>
            <a:off x="5328254" y="2197639"/>
            <a:ext cx="198893" cy="1180961"/>
            <a:chOff x="5347304" y="2161063"/>
            <a:chExt cx="198893" cy="1180961"/>
          </a:xfrm>
        </p:grpSpPr>
        <p:grpSp>
          <p:nvGrpSpPr>
            <p:cNvPr id="118" name="グループ化 117">
              <a:extLst>
                <a:ext uri="{FF2B5EF4-FFF2-40B4-BE49-F238E27FC236}">
                  <a16:creationId xmlns:a16="http://schemas.microsoft.com/office/drawing/2014/main" id="{36678A1C-6739-C0EE-AAE3-847A78E7A5F1}"/>
                </a:ext>
              </a:extLst>
            </p:cNvPr>
            <p:cNvGrpSpPr/>
            <p:nvPr/>
          </p:nvGrpSpPr>
          <p:grpSpPr>
            <a:xfrm>
              <a:off x="5350011" y="2554172"/>
              <a:ext cx="196186" cy="390982"/>
              <a:chOff x="5350011" y="2554172"/>
              <a:chExt cx="196186" cy="390982"/>
            </a:xfrm>
          </p:grpSpPr>
          <p:sp>
            <p:nvSpPr>
              <p:cNvPr id="108" name="四角形: 角を丸くする 107">
                <a:extLst>
                  <a:ext uri="{FF2B5EF4-FFF2-40B4-BE49-F238E27FC236}">
                    <a16:creationId xmlns:a16="http://schemas.microsoft.com/office/drawing/2014/main" id="{02819F4D-FD6E-2E67-F658-0E9F90AB45E4}"/>
                  </a:ext>
                </a:extLst>
              </p:cNvPr>
              <p:cNvSpPr/>
              <p:nvPr/>
            </p:nvSpPr>
            <p:spPr>
              <a:xfrm>
                <a:off x="5350011" y="2554172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" name="四角形: 角を丸くする 108">
                <a:extLst>
                  <a:ext uri="{FF2B5EF4-FFF2-40B4-BE49-F238E27FC236}">
                    <a16:creationId xmlns:a16="http://schemas.microsoft.com/office/drawing/2014/main" id="{76B17445-A6BE-0D57-F030-E768E0D39B36}"/>
                  </a:ext>
                </a:extLst>
              </p:cNvPr>
              <p:cNvSpPr/>
              <p:nvPr/>
            </p:nvSpPr>
            <p:spPr>
              <a:xfrm>
                <a:off x="5351797" y="2750754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10" name="四角形: 角を丸くする 109">
              <a:extLst>
                <a:ext uri="{FF2B5EF4-FFF2-40B4-BE49-F238E27FC236}">
                  <a16:creationId xmlns:a16="http://schemas.microsoft.com/office/drawing/2014/main" id="{E3DEEF06-2261-9292-4629-4D9ACD173382}"/>
                </a:ext>
              </a:extLst>
            </p:cNvPr>
            <p:cNvSpPr/>
            <p:nvPr/>
          </p:nvSpPr>
          <p:spPr>
            <a:xfrm>
              <a:off x="5350011" y="2951042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四角形: 角を丸くする 110">
              <a:extLst>
                <a:ext uri="{FF2B5EF4-FFF2-40B4-BE49-F238E27FC236}">
                  <a16:creationId xmlns:a16="http://schemas.microsoft.com/office/drawing/2014/main" id="{091A1155-24BF-3426-B3EA-71AB7C1308FA}"/>
                </a:ext>
              </a:extLst>
            </p:cNvPr>
            <p:cNvSpPr/>
            <p:nvPr/>
          </p:nvSpPr>
          <p:spPr>
            <a:xfrm>
              <a:off x="5351797" y="3147624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20" name="グループ化 119">
              <a:extLst>
                <a:ext uri="{FF2B5EF4-FFF2-40B4-BE49-F238E27FC236}">
                  <a16:creationId xmlns:a16="http://schemas.microsoft.com/office/drawing/2014/main" id="{F23F35CE-AFEF-FD74-8136-950996370F7D}"/>
                </a:ext>
              </a:extLst>
            </p:cNvPr>
            <p:cNvGrpSpPr/>
            <p:nvPr/>
          </p:nvGrpSpPr>
          <p:grpSpPr>
            <a:xfrm>
              <a:off x="5347304" y="2161063"/>
              <a:ext cx="196186" cy="390982"/>
              <a:chOff x="5350011" y="2554172"/>
              <a:chExt cx="196186" cy="390982"/>
            </a:xfrm>
          </p:grpSpPr>
          <p:sp>
            <p:nvSpPr>
              <p:cNvPr id="121" name="四角形: 角を丸くする 120">
                <a:extLst>
                  <a:ext uri="{FF2B5EF4-FFF2-40B4-BE49-F238E27FC236}">
                    <a16:creationId xmlns:a16="http://schemas.microsoft.com/office/drawing/2014/main" id="{397F206F-37D5-71BB-B901-6F8052AA42EC}"/>
                  </a:ext>
                </a:extLst>
              </p:cNvPr>
              <p:cNvSpPr/>
              <p:nvPr/>
            </p:nvSpPr>
            <p:spPr>
              <a:xfrm>
                <a:off x="5350011" y="2554172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" name="四角形: 角を丸くする 122">
                <a:extLst>
                  <a:ext uri="{FF2B5EF4-FFF2-40B4-BE49-F238E27FC236}">
                    <a16:creationId xmlns:a16="http://schemas.microsoft.com/office/drawing/2014/main" id="{EE2A2285-CB04-3AC2-DEA5-2F15D201A278}"/>
                  </a:ext>
                </a:extLst>
              </p:cNvPr>
              <p:cNvSpPr/>
              <p:nvPr/>
            </p:nvSpPr>
            <p:spPr>
              <a:xfrm>
                <a:off x="5351797" y="2750754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70BAA8B6-5153-8DA5-99FC-51F42E6D9177}"/>
              </a:ext>
            </a:extLst>
          </p:cNvPr>
          <p:cNvGrpSpPr/>
          <p:nvPr/>
        </p:nvGrpSpPr>
        <p:grpSpPr>
          <a:xfrm>
            <a:off x="5683634" y="3610877"/>
            <a:ext cx="196186" cy="787852"/>
            <a:chOff x="4976421" y="3602129"/>
            <a:chExt cx="196186" cy="787852"/>
          </a:xfrm>
        </p:grpSpPr>
        <p:sp>
          <p:nvSpPr>
            <p:cNvPr id="125" name="四角形: 角を丸くする 124">
              <a:extLst>
                <a:ext uri="{FF2B5EF4-FFF2-40B4-BE49-F238E27FC236}">
                  <a16:creationId xmlns:a16="http://schemas.microsoft.com/office/drawing/2014/main" id="{AC23487B-4DDE-34E0-755D-B8090C14200B}"/>
                </a:ext>
              </a:extLst>
            </p:cNvPr>
            <p:cNvSpPr/>
            <p:nvPr/>
          </p:nvSpPr>
          <p:spPr>
            <a:xfrm>
              <a:off x="4976421" y="3602129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四角形: 角を丸くする 126">
              <a:extLst>
                <a:ext uri="{FF2B5EF4-FFF2-40B4-BE49-F238E27FC236}">
                  <a16:creationId xmlns:a16="http://schemas.microsoft.com/office/drawing/2014/main" id="{B0B67F8B-77A6-DB10-E525-6D7491B5B729}"/>
                </a:ext>
              </a:extLst>
            </p:cNvPr>
            <p:cNvSpPr/>
            <p:nvPr/>
          </p:nvSpPr>
          <p:spPr>
            <a:xfrm>
              <a:off x="4978207" y="3798711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四角形: 角を丸くする 127">
              <a:extLst>
                <a:ext uri="{FF2B5EF4-FFF2-40B4-BE49-F238E27FC236}">
                  <a16:creationId xmlns:a16="http://schemas.microsoft.com/office/drawing/2014/main" id="{C49D87A9-DC67-14F6-5681-0957EC577DD7}"/>
                </a:ext>
              </a:extLst>
            </p:cNvPr>
            <p:cNvSpPr/>
            <p:nvPr/>
          </p:nvSpPr>
          <p:spPr>
            <a:xfrm>
              <a:off x="4976421" y="3998999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四角形: 角を丸くする 128">
              <a:extLst>
                <a:ext uri="{FF2B5EF4-FFF2-40B4-BE49-F238E27FC236}">
                  <a16:creationId xmlns:a16="http://schemas.microsoft.com/office/drawing/2014/main" id="{9529E827-16D6-C237-CDED-F33B2F5C18F5}"/>
                </a:ext>
              </a:extLst>
            </p:cNvPr>
            <p:cNvSpPr/>
            <p:nvPr/>
          </p:nvSpPr>
          <p:spPr>
            <a:xfrm>
              <a:off x="4978207" y="4195581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3" name="グループ化 182">
            <a:extLst>
              <a:ext uri="{FF2B5EF4-FFF2-40B4-BE49-F238E27FC236}">
                <a16:creationId xmlns:a16="http://schemas.microsoft.com/office/drawing/2014/main" id="{2394C2DD-CBB0-00AF-B8D1-825BA4A24F1A}"/>
              </a:ext>
            </a:extLst>
          </p:cNvPr>
          <p:cNvGrpSpPr/>
          <p:nvPr/>
        </p:nvGrpSpPr>
        <p:grpSpPr>
          <a:xfrm>
            <a:off x="5680769" y="2008091"/>
            <a:ext cx="200679" cy="1369854"/>
            <a:chOff x="5726489" y="1971515"/>
            <a:chExt cx="200679" cy="1369854"/>
          </a:xfrm>
        </p:grpSpPr>
        <p:grpSp>
          <p:nvGrpSpPr>
            <p:cNvPr id="131" name="グループ化 130">
              <a:extLst>
                <a:ext uri="{FF2B5EF4-FFF2-40B4-BE49-F238E27FC236}">
                  <a16:creationId xmlns:a16="http://schemas.microsoft.com/office/drawing/2014/main" id="{0CB606D3-3B55-A33E-82EA-4B5526B2828C}"/>
                </a:ext>
              </a:extLst>
            </p:cNvPr>
            <p:cNvGrpSpPr/>
            <p:nvPr/>
          </p:nvGrpSpPr>
          <p:grpSpPr>
            <a:xfrm>
              <a:off x="5728275" y="2160408"/>
              <a:ext cx="198893" cy="1180961"/>
              <a:chOff x="5347304" y="2161063"/>
              <a:chExt cx="198893" cy="1180961"/>
            </a:xfrm>
          </p:grpSpPr>
          <p:grpSp>
            <p:nvGrpSpPr>
              <p:cNvPr id="132" name="グループ化 131">
                <a:extLst>
                  <a:ext uri="{FF2B5EF4-FFF2-40B4-BE49-F238E27FC236}">
                    <a16:creationId xmlns:a16="http://schemas.microsoft.com/office/drawing/2014/main" id="{A5668354-2721-706E-6B66-684D017FF7D2}"/>
                  </a:ext>
                </a:extLst>
              </p:cNvPr>
              <p:cNvGrpSpPr/>
              <p:nvPr/>
            </p:nvGrpSpPr>
            <p:grpSpPr>
              <a:xfrm>
                <a:off x="5350011" y="2554172"/>
                <a:ext cx="196186" cy="390982"/>
                <a:chOff x="5350011" y="2554172"/>
                <a:chExt cx="196186" cy="390982"/>
              </a:xfrm>
            </p:grpSpPr>
            <p:sp>
              <p:nvSpPr>
                <p:cNvPr id="143" name="四角形: 角を丸くする 142">
                  <a:extLst>
                    <a:ext uri="{FF2B5EF4-FFF2-40B4-BE49-F238E27FC236}">
                      <a16:creationId xmlns:a16="http://schemas.microsoft.com/office/drawing/2014/main" id="{7988F367-69B1-F703-97BC-20B468DE160F}"/>
                    </a:ext>
                  </a:extLst>
                </p:cNvPr>
                <p:cNvSpPr/>
                <p:nvPr/>
              </p:nvSpPr>
              <p:spPr>
                <a:xfrm>
                  <a:off x="5350011" y="2554172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5" name="四角形: 角を丸くする 144">
                  <a:extLst>
                    <a:ext uri="{FF2B5EF4-FFF2-40B4-BE49-F238E27FC236}">
                      <a16:creationId xmlns:a16="http://schemas.microsoft.com/office/drawing/2014/main" id="{A1E07F89-470C-273A-A0DF-EC1072D2B839}"/>
                    </a:ext>
                  </a:extLst>
                </p:cNvPr>
                <p:cNvSpPr/>
                <p:nvPr/>
              </p:nvSpPr>
              <p:spPr>
                <a:xfrm>
                  <a:off x="5351797" y="2750754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34" name="四角形: 角を丸くする 133">
                <a:extLst>
                  <a:ext uri="{FF2B5EF4-FFF2-40B4-BE49-F238E27FC236}">
                    <a16:creationId xmlns:a16="http://schemas.microsoft.com/office/drawing/2014/main" id="{31BE914B-CFCC-CCEC-702F-E37DB87BDD75}"/>
                  </a:ext>
                </a:extLst>
              </p:cNvPr>
              <p:cNvSpPr/>
              <p:nvPr/>
            </p:nvSpPr>
            <p:spPr>
              <a:xfrm>
                <a:off x="5350011" y="2951042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5" name="四角形: 角を丸くする 134">
                <a:extLst>
                  <a:ext uri="{FF2B5EF4-FFF2-40B4-BE49-F238E27FC236}">
                    <a16:creationId xmlns:a16="http://schemas.microsoft.com/office/drawing/2014/main" id="{6DBF8274-EFDE-80D2-5360-97A80050BD74}"/>
                  </a:ext>
                </a:extLst>
              </p:cNvPr>
              <p:cNvSpPr/>
              <p:nvPr/>
            </p:nvSpPr>
            <p:spPr>
              <a:xfrm>
                <a:off x="5351797" y="3147624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36" name="グループ化 135">
                <a:extLst>
                  <a:ext uri="{FF2B5EF4-FFF2-40B4-BE49-F238E27FC236}">
                    <a16:creationId xmlns:a16="http://schemas.microsoft.com/office/drawing/2014/main" id="{26D052D8-4605-5E4F-2690-8BA546A696A6}"/>
                  </a:ext>
                </a:extLst>
              </p:cNvPr>
              <p:cNvGrpSpPr/>
              <p:nvPr/>
            </p:nvGrpSpPr>
            <p:grpSpPr>
              <a:xfrm>
                <a:off x="5347304" y="2161063"/>
                <a:ext cx="196186" cy="390982"/>
                <a:chOff x="5350011" y="2554172"/>
                <a:chExt cx="196186" cy="390982"/>
              </a:xfrm>
            </p:grpSpPr>
            <p:sp>
              <p:nvSpPr>
                <p:cNvPr id="137" name="四角形: 角を丸くする 136">
                  <a:extLst>
                    <a:ext uri="{FF2B5EF4-FFF2-40B4-BE49-F238E27FC236}">
                      <a16:creationId xmlns:a16="http://schemas.microsoft.com/office/drawing/2014/main" id="{47481861-C5C4-E0E5-BEF6-851401462286}"/>
                    </a:ext>
                  </a:extLst>
                </p:cNvPr>
                <p:cNvSpPr/>
                <p:nvPr/>
              </p:nvSpPr>
              <p:spPr>
                <a:xfrm>
                  <a:off x="5350011" y="2554172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8" name="四角形: 角を丸くする 137">
                  <a:extLst>
                    <a:ext uri="{FF2B5EF4-FFF2-40B4-BE49-F238E27FC236}">
                      <a16:creationId xmlns:a16="http://schemas.microsoft.com/office/drawing/2014/main" id="{B9F1E4A3-186E-6D28-3D72-11A4E128AA8D}"/>
                    </a:ext>
                  </a:extLst>
                </p:cNvPr>
                <p:cNvSpPr/>
                <p:nvPr/>
              </p:nvSpPr>
              <p:spPr>
                <a:xfrm>
                  <a:off x="5351797" y="2750754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182" name="四角形: 角を丸くする 181">
              <a:extLst>
                <a:ext uri="{FF2B5EF4-FFF2-40B4-BE49-F238E27FC236}">
                  <a16:creationId xmlns:a16="http://schemas.microsoft.com/office/drawing/2014/main" id="{477074A1-C8F9-C0C7-8759-CF9B5327D1C7}"/>
                </a:ext>
              </a:extLst>
            </p:cNvPr>
            <p:cNvSpPr/>
            <p:nvPr/>
          </p:nvSpPr>
          <p:spPr>
            <a:xfrm>
              <a:off x="5726489" y="1971515"/>
              <a:ext cx="194400" cy="194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6" name="グループ化 195">
            <a:extLst>
              <a:ext uri="{FF2B5EF4-FFF2-40B4-BE49-F238E27FC236}">
                <a16:creationId xmlns:a16="http://schemas.microsoft.com/office/drawing/2014/main" id="{1912513E-078E-F2AE-82E1-525BA078F55E}"/>
              </a:ext>
            </a:extLst>
          </p:cNvPr>
          <p:cNvGrpSpPr/>
          <p:nvPr/>
        </p:nvGrpSpPr>
        <p:grpSpPr>
          <a:xfrm>
            <a:off x="6030555" y="2009145"/>
            <a:ext cx="200679" cy="2393508"/>
            <a:chOff x="6107036" y="1972716"/>
            <a:chExt cx="200679" cy="2393508"/>
          </a:xfrm>
        </p:grpSpPr>
        <p:grpSp>
          <p:nvGrpSpPr>
            <p:cNvPr id="197" name="グループ化 196">
              <a:extLst>
                <a:ext uri="{FF2B5EF4-FFF2-40B4-BE49-F238E27FC236}">
                  <a16:creationId xmlns:a16="http://schemas.microsoft.com/office/drawing/2014/main" id="{895AA13C-D82D-7FDA-85E0-27C86525A055}"/>
                </a:ext>
              </a:extLst>
            </p:cNvPr>
            <p:cNvGrpSpPr/>
            <p:nvPr/>
          </p:nvGrpSpPr>
          <p:grpSpPr>
            <a:xfrm>
              <a:off x="6107149" y="3578372"/>
              <a:ext cx="196186" cy="787852"/>
              <a:chOff x="4976421" y="3602129"/>
              <a:chExt cx="196186" cy="787852"/>
            </a:xfrm>
          </p:grpSpPr>
          <p:sp>
            <p:nvSpPr>
              <p:cNvPr id="209" name="四角形: 角を丸くする 208">
                <a:extLst>
                  <a:ext uri="{FF2B5EF4-FFF2-40B4-BE49-F238E27FC236}">
                    <a16:creationId xmlns:a16="http://schemas.microsoft.com/office/drawing/2014/main" id="{9D788EDE-A747-5CB8-67F9-70FD2A98321A}"/>
                  </a:ext>
                </a:extLst>
              </p:cNvPr>
              <p:cNvSpPr/>
              <p:nvPr/>
            </p:nvSpPr>
            <p:spPr>
              <a:xfrm>
                <a:off x="4976421" y="360212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0" name="四角形: 角を丸くする 209">
                <a:extLst>
                  <a:ext uri="{FF2B5EF4-FFF2-40B4-BE49-F238E27FC236}">
                    <a16:creationId xmlns:a16="http://schemas.microsoft.com/office/drawing/2014/main" id="{52F483F5-96E9-24B2-7D6A-C0D1222FEA52}"/>
                  </a:ext>
                </a:extLst>
              </p:cNvPr>
              <p:cNvSpPr/>
              <p:nvPr/>
            </p:nvSpPr>
            <p:spPr>
              <a:xfrm>
                <a:off x="4978207" y="3798711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1" name="四角形: 角を丸くする 210">
                <a:extLst>
                  <a:ext uri="{FF2B5EF4-FFF2-40B4-BE49-F238E27FC236}">
                    <a16:creationId xmlns:a16="http://schemas.microsoft.com/office/drawing/2014/main" id="{C18FE076-1324-0C11-8345-EA56FF55EEB3}"/>
                  </a:ext>
                </a:extLst>
              </p:cNvPr>
              <p:cNvSpPr/>
              <p:nvPr/>
            </p:nvSpPr>
            <p:spPr>
              <a:xfrm>
                <a:off x="4976421" y="399899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2" name="四角形: 角を丸くする 211">
                <a:extLst>
                  <a:ext uri="{FF2B5EF4-FFF2-40B4-BE49-F238E27FC236}">
                    <a16:creationId xmlns:a16="http://schemas.microsoft.com/office/drawing/2014/main" id="{2B4E6EDC-FAE2-F6B5-B56F-C72E21DB5167}"/>
                  </a:ext>
                </a:extLst>
              </p:cNvPr>
              <p:cNvSpPr/>
              <p:nvPr/>
            </p:nvSpPr>
            <p:spPr>
              <a:xfrm>
                <a:off x="4978207" y="4195581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98" name="グループ化 197">
              <a:extLst>
                <a:ext uri="{FF2B5EF4-FFF2-40B4-BE49-F238E27FC236}">
                  <a16:creationId xmlns:a16="http://schemas.microsoft.com/office/drawing/2014/main" id="{C07BE8B8-1203-E13C-E785-A114A0EEEED1}"/>
                </a:ext>
              </a:extLst>
            </p:cNvPr>
            <p:cNvGrpSpPr/>
            <p:nvPr/>
          </p:nvGrpSpPr>
          <p:grpSpPr>
            <a:xfrm>
              <a:off x="6107036" y="1972716"/>
              <a:ext cx="200679" cy="1369854"/>
              <a:chOff x="5726489" y="1971515"/>
              <a:chExt cx="200679" cy="1369854"/>
            </a:xfrm>
          </p:grpSpPr>
          <p:grpSp>
            <p:nvGrpSpPr>
              <p:cNvPr id="199" name="グループ化 198">
                <a:extLst>
                  <a:ext uri="{FF2B5EF4-FFF2-40B4-BE49-F238E27FC236}">
                    <a16:creationId xmlns:a16="http://schemas.microsoft.com/office/drawing/2014/main" id="{8DF77DE9-175C-4A4A-704E-93F56DD84E2E}"/>
                  </a:ext>
                </a:extLst>
              </p:cNvPr>
              <p:cNvGrpSpPr/>
              <p:nvPr/>
            </p:nvGrpSpPr>
            <p:grpSpPr>
              <a:xfrm>
                <a:off x="5728275" y="2160408"/>
                <a:ext cx="198893" cy="1180961"/>
                <a:chOff x="5347304" y="2161063"/>
                <a:chExt cx="198893" cy="1180961"/>
              </a:xfrm>
            </p:grpSpPr>
            <p:grpSp>
              <p:nvGrpSpPr>
                <p:cNvPr id="201" name="グループ化 200">
                  <a:extLst>
                    <a:ext uri="{FF2B5EF4-FFF2-40B4-BE49-F238E27FC236}">
                      <a16:creationId xmlns:a16="http://schemas.microsoft.com/office/drawing/2014/main" id="{61538A62-6BF0-089D-6641-9ADECCE51850}"/>
                    </a:ext>
                  </a:extLst>
                </p:cNvPr>
                <p:cNvGrpSpPr/>
                <p:nvPr/>
              </p:nvGrpSpPr>
              <p:grpSpPr>
                <a:xfrm>
                  <a:off x="5350011" y="2554172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207" name="四角形: 角を丸くする 206">
                    <a:extLst>
                      <a:ext uri="{FF2B5EF4-FFF2-40B4-BE49-F238E27FC236}">
                        <a16:creationId xmlns:a16="http://schemas.microsoft.com/office/drawing/2014/main" id="{0EB7A2BC-06E4-587C-5587-8C204124070B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08" name="四角形: 角を丸くする 207">
                    <a:extLst>
                      <a:ext uri="{FF2B5EF4-FFF2-40B4-BE49-F238E27FC236}">
                        <a16:creationId xmlns:a16="http://schemas.microsoft.com/office/drawing/2014/main" id="{EAAB7577-C57A-D0D8-43D1-EF4505E222EA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202" name="四角形: 角を丸くする 201">
                  <a:extLst>
                    <a:ext uri="{FF2B5EF4-FFF2-40B4-BE49-F238E27FC236}">
                      <a16:creationId xmlns:a16="http://schemas.microsoft.com/office/drawing/2014/main" id="{82FA7623-E4A4-3635-7161-6CCB4E8E0706}"/>
                    </a:ext>
                  </a:extLst>
                </p:cNvPr>
                <p:cNvSpPr/>
                <p:nvPr/>
              </p:nvSpPr>
              <p:spPr>
                <a:xfrm>
                  <a:off x="5350011" y="2951042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3" name="四角形: 角を丸くする 202">
                  <a:extLst>
                    <a:ext uri="{FF2B5EF4-FFF2-40B4-BE49-F238E27FC236}">
                      <a16:creationId xmlns:a16="http://schemas.microsoft.com/office/drawing/2014/main" id="{1212381B-66C6-0511-8062-186A27CA0AE2}"/>
                    </a:ext>
                  </a:extLst>
                </p:cNvPr>
                <p:cNvSpPr/>
                <p:nvPr/>
              </p:nvSpPr>
              <p:spPr>
                <a:xfrm>
                  <a:off x="5351797" y="3147624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204" name="グループ化 203">
                  <a:extLst>
                    <a:ext uri="{FF2B5EF4-FFF2-40B4-BE49-F238E27FC236}">
                      <a16:creationId xmlns:a16="http://schemas.microsoft.com/office/drawing/2014/main" id="{027101E0-3AF1-9C29-59E6-3AF5FA5F8AF6}"/>
                    </a:ext>
                  </a:extLst>
                </p:cNvPr>
                <p:cNvGrpSpPr/>
                <p:nvPr/>
              </p:nvGrpSpPr>
              <p:grpSpPr>
                <a:xfrm>
                  <a:off x="5347304" y="2161063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205" name="四角形: 角を丸くする 204">
                    <a:extLst>
                      <a:ext uri="{FF2B5EF4-FFF2-40B4-BE49-F238E27FC236}">
                        <a16:creationId xmlns:a16="http://schemas.microsoft.com/office/drawing/2014/main" id="{C82D4A3E-23CF-D14C-7109-4BF8DD8A1540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06" name="四角形: 角を丸くする 205">
                    <a:extLst>
                      <a:ext uri="{FF2B5EF4-FFF2-40B4-BE49-F238E27FC236}">
                        <a16:creationId xmlns:a16="http://schemas.microsoft.com/office/drawing/2014/main" id="{FB31CB47-6683-51AC-6C07-EF43881630B4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sp>
            <p:nvSpPr>
              <p:cNvPr id="200" name="四角形: 角を丸くする 199">
                <a:extLst>
                  <a:ext uri="{FF2B5EF4-FFF2-40B4-BE49-F238E27FC236}">
                    <a16:creationId xmlns:a16="http://schemas.microsoft.com/office/drawing/2014/main" id="{3E7C4330-25BE-AC9E-100A-173133FE2967}"/>
                  </a:ext>
                </a:extLst>
              </p:cNvPr>
              <p:cNvSpPr/>
              <p:nvPr/>
            </p:nvSpPr>
            <p:spPr>
              <a:xfrm>
                <a:off x="5726489" y="197151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13" name="グループ化 212">
            <a:extLst>
              <a:ext uri="{FF2B5EF4-FFF2-40B4-BE49-F238E27FC236}">
                <a16:creationId xmlns:a16="http://schemas.microsoft.com/office/drawing/2014/main" id="{153F63EC-B93B-9D0C-2778-85AF7103A2F8}"/>
              </a:ext>
            </a:extLst>
          </p:cNvPr>
          <p:cNvGrpSpPr/>
          <p:nvPr/>
        </p:nvGrpSpPr>
        <p:grpSpPr>
          <a:xfrm>
            <a:off x="6378312" y="2008479"/>
            <a:ext cx="200679" cy="2393508"/>
            <a:chOff x="6107036" y="1972716"/>
            <a:chExt cx="200679" cy="2393508"/>
          </a:xfrm>
        </p:grpSpPr>
        <p:grpSp>
          <p:nvGrpSpPr>
            <p:cNvPr id="214" name="グループ化 213">
              <a:extLst>
                <a:ext uri="{FF2B5EF4-FFF2-40B4-BE49-F238E27FC236}">
                  <a16:creationId xmlns:a16="http://schemas.microsoft.com/office/drawing/2014/main" id="{07F17650-CD0E-6016-3BF2-D30595BB532C}"/>
                </a:ext>
              </a:extLst>
            </p:cNvPr>
            <p:cNvGrpSpPr/>
            <p:nvPr/>
          </p:nvGrpSpPr>
          <p:grpSpPr>
            <a:xfrm>
              <a:off x="6107149" y="3578372"/>
              <a:ext cx="196186" cy="787852"/>
              <a:chOff x="4976421" y="3602129"/>
              <a:chExt cx="196186" cy="787852"/>
            </a:xfrm>
          </p:grpSpPr>
          <p:sp>
            <p:nvSpPr>
              <p:cNvPr id="226" name="四角形: 角を丸くする 225">
                <a:extLst>
                  <a:ext uri="{FF2B5EF4-FFF2-40B4-BE49-F238E27FC236}">
                    <a16:creationId xmlns:a16="http://schemas.microsoft.com/office/drawing/2014/main" id="{ADB4208B-BF03-6A9C-C0C9-9D996B3A86FD}"/>
                  </a:ext>
                </a:extLst>
              </p:cNvPr>
              <p:cNvSpPr/>
              <p:nvPr/>
            </p:nvSpPr>
            <p:spPr>
              <a:xfrm>
                <a:off x="4976421" y="360212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7" name="四角形: 角を丸くする 226">
                <a:extLst>
                  <a:ext uri="{FF2B5EF4-FFF2-40B4-BE49-F238E27FC236}">
                    <a16:creationId xmlns:a16="http://schemas.microsoft.com/office/drawing/2014/main" id="{ECC42C3B-8F8D-C450-D6C4-D8B122AA5633}"/>
                  </a:ext>
                </a:extLst>
              </p:cNvPr>
              <p:cNvSpPr/>
              <p:nvPr/>
            </p:nvSpPr>
            <p:spPr>
              <a:xfrm>
                <a:off x="4978207" y="3798711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8" name="四角形: 角を丸くする 227">
                <a:extLst>
                  <a:ext uri="{FF2B5EF4-FFF2-40B4-BE49-F238E27FC236}">
                    <a16:creationId xmlns:a16="http://schemas.microsoft.com/office/drawing/2014/main" id="{C0ECC59B-74E3-B859-34B9-CC7DD4E2F398}"/>
                  </a:ext>
                </a:extLst>
              </p:cNvPr>
              <p:cNvSpPr/>
              <p:nvPr/>
            </p:nvSpPr>
            <p:spPr>
              <a:xfrm>
                <a:off x="4976421" y="399899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9" name="四角形: 角を丸くする 228">
                <a:extLst>
                  <a:ext uri="{FF2B5EF4-FFF2-40B4-BE49-F238E27FC236}">
                    <a16:creationId xmlns:a16="http://schemas.microsoft.com/office/drawing/2014/main" id="{E30B4D27-DFFC-ED5C-A453-AEA15760B9ED}"/>
                  </a:ext>
                </a:extLst>
              </p:cNvPr>
              <p:cNvSpPr/>
              <p:nvPr/>
            </p:nvSpPr>
            <p:spPr>
              <a:xfrm>
                <a:off x="4978207" y="4195581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15" name="グループ化 214">
              <a:extLst>
                <a:ext uri="{FF2B5EF4-FFF2-40B4-BE49-F238E27FC236}">
                  <a16:creationId xmlns:a16="http://schemas.microsoft.com/office/drawing/2014/main" id="{38383A4B-69F7-C14F-E02A-D3214AB27E38}"/>
                </a:ext>
              </a:extLst>
            </p:cNvPr>
            <p:cNvGrpSpPr/>
            <p:nvPr/>
          </p:nvGrpSpPr>
          <p:grpSpPr>
            <a:xfrm>
              <a:off x="6107036" y="1972716"/>
              <a:ext cx="200679" cy="1369854"/>
              <a:chOff x="5726489" y="1971515"/>
              <a:chExt cx="200679" cy="1369854"/>
            </a:xfrm>
          </p:grpSpPr>
          <p:grpSp>
            <p:nvGrpSpPr>
              <p:cNvPr id="216" name="グループ化 215">
                <a:extLst>
                  <a:ext uri="{FF2B5EF4-FFF2-40B4-BE49-F238E27FC236}">
                    <a16:creationId xmlns:a16="http://schemas.microsoft.com/office/drawing/2014/main" id="{C6114FF1-37E9-9ED0-29AB-563B4538269C}"/>
                  </a:ext>
                </a:extLst>
              </p:cNvPr>
              <p:cNvGrpSpPr/>
              <p:nvPr/>
            </p:nvGrpSpPr>
            <p:grpSpPr>
              <a:xfrm>
                <a:off x="5728275" y="2160408"/>
                <a:ext cx="198893" cy="1180961"/>
                <a:chOff x="5347304" y="2161063"/>
                <a:chExt cx="198893" cy="1180961"/>
              </a:xfrm>
            </p:grpSpPr>
            <p:grpSp>
              <p:nvGrpSpPr>
                <p:cNvPr id="218" name="グループ化 217">
                  <a:extLst>
                    <a:ext uri="{FF2B5EF4-FFF2-40B4-BE49-F238E27FC236}">
                      <a16:creationId xmlns:a16="http://schemas.microsoft.com/office/drawing/2014/main" id="{4911D6E1-5EDC-082C-FA00-7D818A63D807}"/>
                    </a:ext>
                  </a:extLst>
                </p:cNvPr>
                <p:cNvGrpSpPr/>
                <p:nvPr/>
              </p:nvGrpSpPr>
              <p:grpSpPr>
                <a:xfrm>
                  <a:off x="5350011" y="2554172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224" name="四角形: 角を丸くする 223">
                    <a:extLst>
                      <a:ext uri="{FF2B5EF4-FFF2-40B4-BE49-F238E27FC236}">
                        <a16:creationId xmlns:a16="http://schemas.microsoft.com/office/drawing/2014/main" id="{AA8F491A-2554-815C-2A28-8E757F96DDB0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25" name="四角形: 角を丸くする 224">
                    <a:extLst>
                      <a:ext uri="{FF2B5EF4-FFF2-40B4-BE49-F238E27FC236}">
                        <a16:creationId xmlns:a16="http://schemas.microsoft.com/office/drawing/2014/main" id="{617BCCF2-DE06-3D98-0188-FAE7A85591CA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219" name="四角形: 角を丸くする 218">
                  <a:extLst>
                    <a:ext uri="{FF2B5EF4-FFF2-40B4-BE49-F238E27FC236}">
                      <a16:creationId xmlns:a16="http://schemas.microsoft.com/office/drawing/2014/main" id="{9632E204-B783-6921-5378-A77F37311943}"/>
                    </a:ext>
                  </a:extLst>
                </p:cNvPr>
                <p:cNvSpPr/>
                <p:nvPr/>
              </p:nvSpPr>
              <p:spPr>
                <a:xfrm>
                  <a:off x="5350011" y="2951042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0" name="四角形: 角を丸くする 219">
                  <a:extLst>
                    <a:ext uri="{FF2B5EF4-FFF2-40B4-BE49-F238E27FC236}">
                      <a16:creationId xmlns:a16="http://schemas.microsoft.com/office/drawing/2014/main" id="{F5198928-534D-59F6-F973-241D60B719B8}"/>
                    </a:ext>
                  </a:extLst>
                </p:cNvPr>
                <p:cNvSpPr/>
                <p:nvPr/>
              </p:nvSpPr>
              <p:spPr>
                <a:xfrm>
                  <a:off x="5351797" y="3147624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221" name="グループ化 220">
                  <a:extLst>
                    <a:ext uri="{FF2B5EF4-FFF2-40B4-BE49-F238E27FC236}">
                      <a16:creationId xmlns:a16="http://schemas.microsoft.com/office/drawing/2014/main" id="{B612FAA3-1D6C-527B-3F07-FAE88B279DEE}"/>
                    </a:ext>
                  </a:extLst>
                </p:cNvPr>
                <p:cNvGrpSpPr/>
                <p:nvPr/>
              </p:nvGrpSpPr>
              <p:grpSpPr>
                <a:xfrm>
                  <a:off x="5347304" y="2161063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222" name="四角形: 角を丸くする 221">
                    <a:extLst>
                      <a:ext uri="{FF2B5EF4-FFF2-40B4-BE49-F238E27FC236}">
                        <a16:creationId xmlns:a16="http://schemas.microsoft.com/office/drawing/2014/main" id="{2DDD9524-9FFB-61DE-71CD-BFF536BAAB8D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23" name="四角形: 角を丸くする 222">
                    <a:extLst>
                      <a:ext uri="{FF2B5EF4-FFF2-40B4-BE49-F238E27FC236}">
                        <a16:creationId xmlns:a16="http://schemas.microsoft.com/office/drawing/2014/main" id="{417DAFFB-B849-1412-5484-3D1BD4385E3A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sp>
            <p:nvSpPr>
              <p:cNvPr id="217" name="四角形: 角を丸くする 216">
                <a:extLst>
                  <a:ext uri="{FF2B5EF4-FFF2-40B4-BE49-F238E27FC236}">
                    <a16:creationId xmlns:a16="http://schemas.microsoft.com/office/drawing/2014/main" id="{FFB36582-C364-C660-9C23-9E44590FD4FF}"/>
                  </a:ext>
                </a:extLst>
              </p:cNvPr>
              <p:cNvSpPr/>
              <p:nvPr/>
            </p:nvSpPr>
            <p:spPr>
              <a:xfrm>
                <a:off x="5726489" y="197151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32" name="グループ化 231">
            <a:extLst>
              <a:ext uri="{FF2B5EF4-FFF2-40B4-BE49-F238E27FC236}">
                <a16:creationId xmlns:a16="http://schemas.microsoft.com/office/drawing/2014/main" id="{5CC072A2-D100-D152-DCE0-6D03CB9E96E1}"/>
              </a:ext>
            </a:extLst>
          </p:cNvPr>
          <p:cNvGrpSpPr/>
          <p:nvPr/>
        </p:nvGrpSpPr>
        <p:grpSpPr>
          <a:xfrm>
            <a:off x="6731457" y="2006815"/>
            <a:ext cx="200679" cy="2393508"/>
            <a:chOff x="6107036" y="1972716"/>
            <a:chExt cx="200679" cy="2393508"/>
          </a:xfrm>
        </p:grpSpPr>
        <p:grpSp>
          <p:nvGrpSpPr>
            <p:cNvPr id="250" name="グループ化 249">
              <a:extLst>
                <a:ext uri="{FF2B5EF4-FFF2-40B4-BE49-F238E27FC236}">
                  <a16:creationId xmlns:a16="http://schemas.microsoft.com/office/drawing/2014/main" id="{57ECB6EF-4BF6-2159-0365-A33EC22C1F88}"/>
                </a:ext>
              </a:extLst>
            </p:cNvPr>
            <p:cNvGrpSpPr/>
            <p:nvPr/>
          </p:nvGrpSpPr>
          <p:grpSpPr>
            <a:xfrm>
              <a:off x="6107149" y="3578372"/>
              <a:ext cx="196186" cy="787852"/>
              <a:chOff x="4976421" y="3602129"/>
              <a:chExt cx="196186" cy="787852"/>
            </a:xfrm>
          </p:grpSpPr>
          <p:sp>
            <p:nvSpPr>
              <p:cNvPr id="262" name="四角形: 角を丸くする 261">
                <a:extLst>
                  <a:ext uri="{FF2B5EF4-FFF2-40B4-BE49-F238E27FC236}">
                    <a16:creationId xmlns:a16="http://schemas.microsoft.com/office/drawing/2014/main" id="{DCDECCFA-A9AF-D583-3592-C01F905A67D9}"/>
                  </a:ext>
                </a:extLst>
              </p:cNvPr>
              <p:cNvSpPr/>
              <p:nvPr/>
            </p:nvSpPr>
            <p:spPr>
              <a:xfrm>
                <a:off x="4976421" y="360212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3" name="四角形: 角を丸くする 262">
                <a:extLst>
                  <a:ext uri="{FF2B5EF4-FFF2-40B4-BE49-F238E27FC236}">
                    <a16:creationId xmlns:a16="http://schemas.microsoft.com/office/drawing/2014/main" id="{EB62CA45-D03A-8B7A-71B1-92F9B2B8AAE6}"/>
                  </a:ext>
                </a:extLst>
              </p:cNvPr>
              <p:cNvSpPr/>
              <p:nvPr/>
            </p:nvSpPr>
            <p:spPr>
              <a:xfrm>
                <a:off x="4978207" y="3798711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4" name="四角形: 角を丸くする 263">
                <a:extLst>
                  <a:ext uri="{FF2B5EF4-FFF2-40B4-BE49-F238E27FC236}">
                    <a16:creationId xmlns:a16="http://schemas.microsoft.com/office/drawing/2014/main" id="{36B9FA3B-D3BA-E2E6-CCC1-430B18A25168}"/>
                  </a:ext>
                </a:extLst>
              </p:cNvPr>
              <p:cNvSpPr/>
              <p:nvPr/>
            </p:nvSpPr>
            <p:spPr>
              <a:xfrm>
                <a:off x="4976421" y="399899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5" name="四角形: 角を丸くする 264">
                <a:extLst>
                  <a:ext uri="{FF2B5EF4-FFF2-40B4-BE49-F238E27FC236}">
                    <a16:creationId xmlns:a16="http://schemas.microsoft.com/office/drawing/2014/main" id="{E0F55801-6BA3-5B27-F860-7831BFA4507E}"/>
                  </a:ext>
                </a:extLst>
              </p:cNvPr>
              <p:cNvSpPr/>
              <p:nvPr/>
            </p:nvSpPr>
            <p:spPr>
              <a:xfrm>
                <a:off x="4978207" y="4195581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51" name="グループ化 250">
              <a:extLst>
                <a:ext uri="{FF2B5EF4-FFF2-40B4-BE49-F238E27FC236}">
                  <a16:creationId xmlns:a16="http://schemas.microsoft.com/office/drawing/2014/main" id="{9A082447-5201-31D9-22E6-A39AD7D3DCD6}"/>
                </a:ext>
              </a:extLst>
            </p:cNvPr>
            <p:cNvGrpSpPr/>
            <p:nvPr/>
          </p:nvGrpSpPr>
          <p:grpSpPr>
            <a:xfrm>
              <a:off x="6107036" y="1972716"/>
              <a:ext cx="200679" cy="1369854"/>
              <a:chOff x="5726489" y="1971515"/>
              <a:chExt cx="200679" cy="1369854"/>
            </a:xfrm>
          </p:grpSpPr>
          <p:grpSp>
            <p:nvGrpSpPr>
              <p:cNvPr id="252" name="グループ化 251">
                <a:extLst>
                  <a:ext uri="{FF2B5EF4-FFF2-40B4-BE49-F238E27FC236}">
                    <a16:creationId xmlns:a16="http://schemas.microsoft.com/office/drawing/2014/main" id="{3B4AD157-0B34-2986-40FE-D893E167AF31}"/>
                  </a:ext>
                </a:extLst>
              </p:cNvPr>
              <p:cNvGrpSpPr/>
              <p:nvPr/>
            </p:nvGrpSpPr>
            <p:grpSpPr>
              <a:xfrm>
                <a:off x="5728275" y="2160408"/>
                <a:ext cx="198893" cy="1180961"/>
                <a:chOff x="5347304" y="2161063"/>
                <a:chExt cx="198893" cy="1180961"/>
              </a:xfrm>
            </p:grpSpPr>
            <p:grpSp>
              <p:nvGrpSpPr>
                <p:cNvPr id="254" name="グループ化 253">
                  <a:extLst>
                    <a:ext uri="{FF2B5EF4-FFF2-40B4-BE49-F238E27FC236}">
                      <a16:creationId xmlns:a16="http://schemas.microsoft.com/office/drawing/2014/main" id="{7ACB3FC4-5EBE-DD06-F13D-0A1720E2D9BC}"/>
                    </a:ext>
                  </a:extLst>
                </p:cNvPr>
                <p:cNvGrpSpPr/>
                <p:nvPr/>
              </p:nvGrpSpPr>
              <p:grpSpPr>
                <a:xfrm>
                  <a:off x="5350011" y="2554172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260" name="四角形: 角を丸くする 259">
                    <a:extLst>
                      <a:ext uri="{FF2B5EF4-FFF2-40B4-BE49-F238E27FC236}">
                        <a16:creationId xmlns:a16="http://schemas.microsoft.com/office/drawing/2014/main" id="{7673929E-73F1-DE22-8BB1-6C046D67DF07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61" name="四角形: 角を丸くする 260">
                    <a:extLst>
                      <a:ext uri="{FF2B5EF4-FFF2-40B4-BE49-F238E27FC236}">
                        <a16:creationId xmlns:a16="http://schemas.microsoft.com/office/drawing/2014/main" id="{1A847AA7-7EA2-73D4-CD52-1A4419D9E679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255" name="四角形: 角を丸くする 254">
                  <a:extLst>
                    <a:ext uri="{FF2B5EF4-FFF2-40B4-BE49-F238E27FC236}">
                      <a16:creationId xmlns:a16="http://schemas.microsoft.com/office/drawing/2014/main" id="{64EB66BD-78DA-83C6-F717-B628AFE2F546}"/>
                    </a:ext>
                  </a:extLst>
                </p:cNvPr>
                <p:cNvSpPr/>
                <p:nvPr/>
              </p:nvSpPr>
              <p:spPr>
                <a:xfrm>
                  <a:off x="5350011" y="2951042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6" name="四角形: 角を丸くする 255">
                  <a:extLst>
                    <a:ext uri="{FF2B5EF4-FFF2-40B4-BE49-F238E27FC236}">
                      <a16:creationId xmlns:a16="http://schemas.microsoft.com/office/drawing/2014/main" id="{18CEB8F8-A119-74A9-1F63-72B1056435CC}"/>
                    </a:ext>
                  </a:extLst>
                </p:cNvPr>
                <p:cNvSpPr/>
                <p:nvPr/>
              </p:nvSpPr>
              <p:spPr>
                <a:xfrm>
                  <a:off x="5351797" y="3147624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257" name="グループ化 256">
                  <a:extLst>
                    <a:ext uri="{FF2B5EF4-FFF2-40B4-BE49-F238E27FC236}">
                      <a16:creationId xmlns:a16="http://schemas.microsoft.com/office/drawing/2014/main" id="{F493DCC3-28AA-6F96-8DF6-90ECAEF1BA59}"/>
                    </a:ext>
                  </a:extLst>
                </p:cNvPr>
                <p:cNvGrpSpPr/>
                <p:nvPr/>
              </p:nvGrpSpPr>
              <p:grpSpPr>
                <a:xfrm>
                  <a:off x="5347304" y="2161063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258" name="四角形: 角を丸くする 257">
                    <a:extLst>
                      <a:ext uri="{FF2B5EF4-FFF2-40B4-BE49-F238E27FC236}">
                        <a16:creationId xmlns:a16="http://schemas.microsoft.com/office/drawing/2014/main" id="{4521F143-585D-6430-2566-76347AD86337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59" name="四角形: 角を丸くする 258">
                    <a:extLst>
                      <a:ext uri="{FF2B5EF4-FFF2-40B4-BE49-F238E27FC236}">
                        <a16:creationId xmlns:a16="http://schemas.microsoft.com/office/drawing/2014/main" id="{281AB159-1E0F-9E00-5321-A84923F24A73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sp>
            <p:nvSpPr>
              <p:cNvPr id="253" name="四角形: 角を丸くする 252">
                <a:extLst>
                  <a:ext uri="{FF2B5EF4-FFF2-40B4-BE49-F238E27FC236}">
                    <a16:creationId xmlns:a16="http://schemas.microsoft.com/office/drawing/2014/main" id="{02CFE25E-B63D-AA49-F9E6-6179B970C690}"/>
                  </a:ext>
                </a:extLst>
              </p:cNvPr>
              <p:cNvSpPr/>
              <p:nvPr/>
            </p:nvSpPr>
            <p:spPr>
              <a:xfrm>
                <a:off x="5726489" y="197151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33" name="グループ化 232">
            <a:extLst>
              <a:ext uri="{FF2B5EF4-FFF2-40B4-BE49-F238E27FC236}">
                <a16:creationId xmlns:a16="http://schemas.microsoft.com/office/drawing/2014/main" id="{2E7C8F67-999D-9E05-B00B-33376167F027}"/>
              </a:ext>
            </a:extLst>
          </p:cNvPr>
          <p:cNvGrpSpPr/>
          <p:nvPr/>
        </p:nvGrpSpPr>
        <p:grpSpPr>
          <a:xfrm>
            <a:off x="7086834" y="2004244"/>
            <a:ext cx="200679" cy="2393508"/>
            <a:chOff x="6107036" y="1972716"/>
            <a:chExt cx="200679" cy="2393508"/>
          </a:xfrm>
        </p:grpSpPr>
        <p:grpSp>
          <p:nvGrpSpPr>
            <p:cNvPr id="234" name="グループ化 233">
              <a:extLst>
                <a:ext uri="{FF2B5EF4-FFF2-40B4-BE49-F238E27FC236}">
                  <a16:creationId xmlns:a16="http://schemas.microsoft.com/office/drawing/2014/main" id="{1373F7BB-5CB9-9FB4-AC0C-5A67E68E0166}"/>
                </a:ext>
              </a:extLst>
            </p:cNvPr>
            <p:cNvGrpSpPr/>
            <p:nvPr/>
          </p:nvGrpSpPr>
          <p:grpSpPr>
            <a:xfrm>
              <a:off x="6107149" y="3578372"/>
              <a:ext cx="196186" cy="787852"/>
              <a:chOff x="4976421" y="3602129"/>
              <a:chExt cx="196186" cy="787852"/>
            </a:xfrm>
          </p:grpSpPr>
          <p:sp>
            <p:nvSpPr>
              <p:cNvPr id="246" name="四角形: 角を丸くする 245">
                <a:extLst>
                  <a:ext uri="{FF2B5EF4-FFF2-40B4-BE49-F238E27FC236}">
                    <a16:creationId xmlns:a16="http://schemas.microsoft.com/office/drawing/2014/main" id="{92FF36CF-0703-3E58-98B9-D67963D84500}"/>
                  </a:ext>
                </a:extLst>
              </p:cNvPr>
              <p:cNvSpPr/>
              <p:nvPr/>
            </p:nvSpPr>
            <p:spPr>
              <a:xfrm>
                <a:off x="4976421" y="360212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7" name="四角形: 角を丸くする 246">
                <a:extLst>
                  <a:ext uri="{FF2B5EF4-FFF2-40B4-BE49-F238E27FC236}">
                    <a16:creationId xmlns:a16="http://schemas.microsoft.com/office/drawing/2014/main" id="{922E22A0-8B85-ADC9-156F-C5CF9B6EF79A}"/>
                  </a:ext>
                </a:extLst>
              </p:cNvPr>
              <p:cNvSpPr/>
              <p:nvPr/>
            </p:nvSpPr>
            <p:spPr>
              <a:xfrm>
                <a:off x="4978207" y="3798711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8" name="四角形: 角を丸くする 247">
                <a:extLst>
                  <a:ext uri="{FF2B5EF4-FFF2-40B4-BE49-F238E27FC236}">
                    <a16:creationId xmlns:a16="http://schemas.microsoft.com/office/drawing/2014/main" id="{FD5906C4-6AD4-9001-901F-37E0BA688F0D}"/>
                  </a:ext>
                </a:extLst>
              </p:cNvPr>
              <p:cNvSpPr/>
              <p:nvPr/>
            </p:nvSpPr>
            <p:spPr>
              <a:xfrm>
                <a:off x="4976421" y="399899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9" name="四角形: 角を丸くする 248">
                <a:extLst>
                  <a:ext uri="{FF2B5EF4-FFF2-40B4-BE49-F238E27FC236}">
                    <a16:creationId xmlns:a16="http://schemas.microsoft.com/office/drawing/2014/main" id="{C025092B-D256-CC64-9DD3-9C1AA9AC539F}"/>
                  </a:ext>
                </a:extLst>
              </p:cNvPr>
              <p:cNvSpPr/>
              <p:nvPr/>
            </p:nvSpPr>
            <p:spPr>
              <a:xfrm>
                <a:off x="4978207" y="4195581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5" name="グループ化 234">
              <a:extLst>
                <a:ext uri="{FF2B5EF4-FFF2-40B4-BE49-F238E27FC236}">
                  <a16:creationId xmlns:a16="http://schemas.microsoft.com/office/drawing/2014/main" id="{020555FC-752F-60AD-AB4E-30BA974F5CA6}"/>
                </a:ext>
              </a:extLst>
            </p:cNvPr>
            <p:cNvGrpSpPr/>
            <p:nvPr/>
          </p:nvGrpSpPr>
          <p:grpSpPr>
            <a:xfrm>
              <a:off x="6107036" y="1972716"/>
              <a:ext cx="200679" cy="1369854"/>
              <a:chOff x="5726489" y="1971515"/>
              <a:chExt cx="200679" cy="1369854"/>
            </a:xfrm>
          </p:grpSpPr>
          <p:grpSp>
            <p:nvGrpSpPr>
              <p:cNvPr id="236" name="グループ化 235">
                <a:extLst>
                  <a:ext uri="{FF2B5EF4-FFF2-40B4-BE49-F238E27FC236}">
                    <a16:creationId xmlns:a16="http://schemas.microsoft.com/office/drawing/2014/main" id="{62DA113F-8D0F-DF1B-1188-0872295A8032}"/>
                  </a:ext>
                </a:extLst>
              </p:cNvPr>
              <p:cNvGrpSpPr/>
              <p:nvPr/>
            </p:nvGrpSpPr>
            <p:grpSpPr>
              <a:xfrm>
                <a:off x="5728275" y="2160408"/>
                <a:ext cx="198893" cy="1180961"/>
                <a:chOff x="5347304" y="2161063"/>
                <a:chExt cx="198893" cy="1180961"/>
              </a:xfrm>
            </p:grpSpPr>
            <p:grpSp>
              <p:nvGrpSpPr>
                <p:cNvPr id="238" name="グループ化 237">
                  <a:extLst>
                    <a:ext uri="{FF2B5EF4-FFF2-40B4-BE49-F238E27FC236}">
                      <a16:creationId xmlns:a16="http://schemas.microsoft.com/office/drawing/2014/main" id="{FB545C5A-98C7-DB76-ED76-097580FC1787}"/>
                    </a:ext>
                  </a:extLst>
                </p:cNvPr>
                <p:cNvGrpSpPr/>
                <p:nvPr/>
              </p:nvGrpSpPr>
              <p:grpSpPr>
                <a:xfrm>
                  <a:off x="5350011" y="2554172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244" name="四角形: 角を丸くする 243">
                    <a:extLst>
                      <a:ext uri="{FF2B5EF4-FFF2-40B4-BE49-F238E27FC236}">
                        <a16:creationId xmlns:a16="http://schemas.microsoft.com/office/drawing/2014/main" id="{52449D2D-4EC9-7A5C-6561-7544857E5376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45" name="四角形: 角を丸くする 244">
                    <a:extLst>
                      <a:ext uri="{FF2B5EF4-FFF2-40B4-BE49-F238E27FC236}">
                        <a16:creationId xmlns:a16="http://schemas.microsoft.com/office/drawing/2014/main" id="{E688B6C6-81CA-404F-9145-9D40FDE2B3B2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239" name="四角形: 角を丸くする 238">
                  <a:extLst>
                    <a:ext uri="{FF2B5EF4-FFF2-40B4-BE49-F238E27FC236}">
                      <a16:creationId xmlns:a16="http://schemas.microsoft.com/office/drawing/2014/main" id="{68446131-C63E-6E19-9BC5-16D86CF90642}"/>
                    </a:ext>
                  </a:extLst>
                </p:cNvPr>
                <p:cNvSpPr/>
                <p:nvPr/>
              </p:nvSpPr>
              <p:spPr>
                <a:xfrm>
                  <a:off x="5350011" y="2951042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0" name="四角形: 角を丸くする 239">
                  <a:extLst>
                    <a:ext uri="{FF2B5EF4-FFF2-40B4-BE49-F238E27FC236}">
                      <a16:creationId xmlns:a16="http://schemas.microsoft.com/office/drawing/2014/main" id="{29A17F74-458F-C397-658B-37ECD961668D}"/>
                    </a:ext>
                  </a:extLst>
                </p:cNvPr>
                <p:cNvSpPr/>
                <p:nvPr/>
              </p:nvSpPr>
              <p:spPr>
                <a:xfrm>
                  <a:off x="5351797" y="3147624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241" name="グループ化 240">
                  <a:extLst>
                    <a:ext uri="{FF2B5EF4-FFF2-40B4-BE49-F238E27FC236}">
                      <a16:creationId xmlns:a16="http://schemas.microsoft.com/office/drawing/2014/main" id="{17723D08-7017-C3A2-0C97-4E3D330FEF7F}"/>
                    </a:ext>
                  </a:extLst>
                </p:cNvPr>
                <p:cNvGrpSpPr/>
                <p:nvPr/>
              </p:nvGrpSpPr>
              <p:grpSpPr>
                <a:xfrm>
                  <a:off x="5347304" y="2161063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242" name="四角形: 角を丸くする 241">
                    <a:extLst>
                      <a:ext uri="{FF2B5EF4-FFF2-40B4-BE49-F238E27FC236}">
                        <a16:creationId xmlns:a16="http://schemas.microsoft.com/office/drawing/2014/main" id="{21011968-30A5-D4A3-F9B9-E3AEFDACA64A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43" name="四角形: 角を丸くする 242">
                    <a:extLst>
                      <a:ext uri="{FF2B5EF4-FFF2-40B4-BE49-F238E27FC236}">
                        <a16:creationId xmlns:a16="http://schemas.microsoft.com/office/drawing/2014/main" id="{3DD6BC69-C9C1-6363-3210-90DBB3150776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sp>
            <p:nvSpPr>
              <p:cNvPr id="237" name="四角形: 角を丸くする 236">
                <a:extLst>
                  <a:ext uri="{FF2B5EF4-FFF2-40B4-BE49-F238E27FC236}">
                    <a16:creationId xmlns:a16="http://schemas.microsoft.com/office/drawing/2014/main" id="{2979E1B2-C700-7A9D-3116-D844EF534177}"/>
                  </a:ext>
                </a:extLst>
              </p:cNvPr>
              <p:cNvSpPr/>
              <p:nvPr/>
            </p:nvSpPr>
            <p:spPr>
              <a:xfrm>
                <a:off x="5726489" y="197151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E65A101B-8EB8-AC97-576E-96391AC88877}"/>
              </a:ext>
            </a:extLst>
          </p:cNvPr>
          <p:cNvGrpSpPr/>
          <p:nvPr/>
        </p:nvGrpSpPr>
        <p:grpSpPr>
          <a:xfrm>
            <a:off x="7445570" y="2004055"/>
            <a:ext cx="200679" cy="2393508"/>
            <a:chOff x="6107036" y="1972716"/>
            <a:chExt cx="200679" cy="2393508"/>
          </a:xfrm>
        </p:grpSpPr>
        <p:grpSp>
          <p:nvGrpSpPr>
            <p:cNvPr id="267" name="グループ化 266">
              <a:extLst>
                <a:ext uri="{FF2B5EF4-FFF2-40B4-BE49-F238E27FC236}">
                  <a16:creationId xmlns:a16="http://schemas.microsoft.com/office/drawing/2014/main" id="{F5DEA5FF-31B5-A041-AA70-801F0CDFCE7B}"/>
                </a:ext>
              </a:extLst>
            </p:cNvPr>
            <p:cNvGrpSpPr/>
            <p:nvPr/>
          </p:nvGrpSpPr>
          <p:grpSpPr>
            <a:xfrm>
              <a:off x="6107149" y="3578372"/>
              <a:ext cx="196186" cy="787852"/>
              <a:chOff x="4976421" y="3602129"/>
              <a:chExt cx="196186" cy="787852"/>
            </a:xfrm>
          </p:grpSpPr>
          <p:sp>
            <p:nvSpPr>
              <p:cNvPr id="279" name="四角形: 角を丸くする 278">
                <a:extLst>
                  <a:ext uri="{FF2B5EF4-FFF2-40B4-BE49-F238E27FC236}">
                    <a16:creationId xmlns:a16="http://schemas.microsoft.com/office/drawing/2014/main" id="{44050686-45B0-9579-DA54-436851A21497}"/>
                  </a:ext>
                </a:extLst>
              </p:cNvPr>
              <p:cNvSpPr/>
              <p:nvPr/>
            </p:nvSpPr>
            <p:spPr>
              <a:xfrm>
                <a:off x="4976421" y="360212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0" name="四角形: 角を丸くする 279">
                <a:extLst>
                  <a:ext uri="{FF2B5EF4-FFF2-40B4-BE49-F238E27FC236}">
                    <a16:creationId xmlns:a16="http://schemas.microsoft.com/office/drawing/2014/main" id="{C18EDC6E-D12D-3880-54DF-60436C73FB61}"/>
                  </a:ext>
                </a:extLst>
              </p:cNvPr>
              <p:cNvSpPr/>
              <p:nvPr/>
            </p:nvSpPr>
            <p:spPr>
              <a:xfrm>
                <a:off x="4978207" y="3798711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1" name="四角形: 角を丸くする 280">
                <a:extLst>
                  <a:ext uri="{FF2B5EF4-FFF2-40B4-BE49-F238E27FC236}">
                    <a16:creationId xmlns:a16="http://schemas.microsoft.com/office/drawing/2014/main" id="{906639D2-6958-3EFA-788A-EF947D01ED2F}"/>
                  </a:ext>
                </a:extLst>
              </p:cNvPr>
              <p:cNvSpPr/>
              <p:nvPr/>
            </p:nvSpPr>
            <p:spPr>
              <a:xfrm>
                <a:off x="4976421" y="3998999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2" name="四角形: 角を丸くする 281">
                <a:extLst>
                  <a:ext uri="{FF2B5EF4-FFF2-40B4-BE49-F238E27FC236}">
                    <a16:creationId xmlns:a16="http://schemas.microsoft.com/office/drawing/2014/main" id="{BED5CA50-662A-2D1D-343D-06EC49EF6D86}"/>
                  </a:ext>
                </a:extLst>
              </p:cNvPr>
              <p:cNvSpPr/>
              <p:nvPr/>
            </p:nvSpPr>
            <p:spPr>
              <a:xfrm>
                <a:off x="4978207" y="4195581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68" name="グループ化 267">
              <a:extLst>
                <a:ext uri="{FF2B5EF4-FFF2-40B4-BE49-F238E27FC236}">
                  <a16:creationId xmlns:a16="http://schemas.microsoft.com/office/drawing/2014/main" id="{0E085B2B-4169-0DBE-FBCC-B88604E5C2BB}"/>
                </a:ext>
              </a:extLst>
            </p:cNvPr>
            <p:cNvGrpSpPr/>
            <p:nvPr/>
          </p:nvGrpSpPr>
          <p:grpSpPr>
            <a:xfrm>
              <a:off x="6107036" y="1972716"/>
              <a:ext cx="200679" cy="1369854"/>
              <a:chOff x="5726489" y="1971515"/>
              <a:chExt cx="200679" cy="1369854"/>
            </a:xfrm>
          </p:grpSpPr>
          <p:grpSp>
            <p:nvGrpSpPr>
              <p:cNvPr id="269" name="グループ化 268">
                <a:extLst>
                  <a:ext uri="{FF2B5EF4-FFF2-40B4-BE49-F238E27FC236}">
                    <a16:creationId xmlns:a16="http://schemas.microsoft.com/office/drawing/2014/main" id="{2191910B-0D06-B2F8-35F7-B2796E01A564}"/>
                  </a:ext>
                </a:extLst>
              </p:cNvPr>
              <p:cNvGrpSpPr/>
              <p:nvPr/>
            </p:nvGrpSpPr>
            <p:grpSpPr>
              <a:xfrm>
                <a:off x="5728275" y="2160408"/>
                <a:ext cx="198893" cy="1180961"/>
                <a:chOff x="5347304" y="2161063"/>
                <a:chExt cx="198893" cy="1180961"/>
              </a:xfrm>
            </p:grpSpPr>
            <p:grpSp>
              <p:nvGrpSpPr>
                <p:cNvPr id="271" name="グループ化 270">
                  <a:extLst>
                    <a:ext uri="{FF2B5EF4-FFF2-40B4-BE49-F238E27FC236}">
                      <a16:creationId xmlns:a16="http://schemas.microsoft.com/office/drawing/2014/main" id="{7F064AB6-F518-6800-95F5-E702E1AB813A}"/>
                    </a:ext>
                  </a:extLst>
                </p:cNvPr>
                <p:cNvGrpSpPr/>
                <p:nvPr/>
              </p:nvGrpSpPr>
              <p:grpSpPr>
                <a:xfrm>
                  <a:off x="5350011" y="2554172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277" name="四角形: 角を丸くする 276">
                    <a:extLst>
                      <a:ext uri="{FF2B5EF4-FFF2-40B4-BE49-F238E27FC236}">
                        <a16:creationId xmlns:a16="http://schemas.microsoft.com/office/drawing/2014/main" id="{F89FC661-4030-50D5-98E6-29003FAF18C0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78" name="四角形: 角を丸くする 277">
                    <a:extLst>
                      <a:ext uri="{FF2B5EF4-FFF2-40B4-BE49-F238E27FC236}">
                        <a16:creationId xmlns:a16="http://schemas.microsoft.com/office/drawing/2014/main" id="{31D37A57-BCC0-028F-41D7-039EC5EF6B72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272" name="四角形: 角を丸くする 271">
                  <a:extLst>
                    <a:ext uri="{FF2B5EF4-FFF2-40B4-BE49-F238E27FC236}">
                      <a16:creationId xmlns:a16="http://schemas.microsoft.com/office/drawing/2014/main" id="{13FCF825-0CEE-A695-E695-2CCFE5D45BCD}"/>
                    </a:ext>
                  </a:extLst>
                </p:cNvPr>
                <p:cNvSpPr/>
                <p:nvPr/>
              </p:nvSpPr>
              <p:spPr>
                <a:xfrm>
                  <a:off x="5350011" y="2951042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3" name="四角形: 角を丸くする 272">
                  <a:extLst>
                    <a:ext uri="{FF2B5EF4-FFF2-40B4-BE49-F238E27FC236}">
                      <a16:creationId xmlns:a16="http://schemas.microsoft.com/office/drawing/2014/main" id="{F14E8383-73F9-DE0D-565D-0494607287A5}"/>
                    </a:ext>
                  </a:extLst>
                </p:cNvPr>
                <p:cNvSpPr/>
                <p:nvPr/>
              </p:nvSpPr>
              <p:spPr>
                <a:xfrm>
                  <a:off x="5351797" y="3147624"/>
                  <a:ext cx="194400" cy="1944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274" name="グループ化 273">
                  <a:extLst>
                    <a:ext uri="{FF2B5EF4-FFF2-40B4-BE49-F238E27FC236}">
                      <a16:creationId xmlns:a16="http://schemas.microsoft.com/office/drawing/2014/main" id="{C34E0401-8E04-BBCE-FEBC-29349E7C6947}"/>
                    </a:ext>
                  </a:extLst>
                </p:cNvPr>
                <p:cNvGrpSpPr/>
                <p:nvPr/>
              </p:nvGrpSpPr>
              <p:grpSpPr>
                <a:xfrm>
                  <a:off x="5347304" y="2161063"/>
                  <a:ext cx="196186" cy="390982"/>
                  <a:chOff x="5350011" y="2554172"/>
                  <a:chExt cx="196186" cy="390982"/>
                </a:xfrm>
              </p:grpSpPr>
              <p:sp>
                <p:nvSpPr>
                  <p:cNvPr id="275" name="四角形: 角を丸くする 274">
                    <a:extLst>
                      <a:ext uri="{FF2B5EF4-FFF2-40B4-BE49-F238E27FC236}">
                        <a16:creationId xmlns:a16="http://schemas.microsoft.com/office/drawing/2014/main" id="{6F05E334-2806-0EC3-E288-CCF60AC38E9F}"/>
                      </a:ext>
                    </a:extLst>
                  </p:cNvPr>
                  <p:cNvSpPr/>
                  <p:nvPr/>
                </p:nvSpPr>
                <p:spPr>
                  <a:xfrm>
                    <a:off x="5350011" y="2554172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76" name="四角形: 角を丸くする 275">
                    <a:extLst>
                      <a:ext uri="{FF2B5EF4-FFF2-40B4-BE49-F238E27FC236}">
                        <a16:creationId xmlns:a16="http://schemas.microsoft.com/office/drawing/2014/main" id="{7B570B82-964F-D873-0643-BC960104A019}"/>
                      </a:ext>
                    </a:extLst>
                  </p:cNvPr>
                  <p:cNvSpPr/>
                  <p:nvPr/>
                </p:nvSpPr>
                <p:spPr>
                  <a:xfrm>
                    <a:off x="5351797" y="2750754"/>
                    <a:ext cx="194400" cy="194400"/>
                  </a:xfrm>
                  <a:prstGeom prst="round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sp>
            <p:nvSpPr>
              <p:cNvPr id="270" name="四角形: 角を丸くする 269">
                <a:extLst>
                  <a:ext uri="{FF2B5EF4-FFF2-40B4-BE49-F238E27FC236}">
                    <a16:creationId xmlns:a16="http://schemas.microsoft.com/office/drawing/2014/main" id="{56813734-ED59-5D98-4577-7733F6404407}"/>
                  </a:ext>
                </a:extLst>
              </p:cNvPr>
              <p:cNvSpPr/>
              <p:nvPr/>
            </p:nvSpPr>
            <p:spPr>
              <a:xfrm>
                <a:off x="5726489" y="1971515"/>
                <a:ext cx="194400" cy="1944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494" name="テキスト ボックス 493">
            <a:extLst>
              <a:ext uri="{FF2B5EF4-FFF2-40B4-BE49-F238E27FC236}">
                <a16:creationId xmlns:a16="http://schemas.microsoft.com/office/drawing/2014/main" id="{0B7F4B27-F82F-3034-C569-CEBA80F3A1DB}"/>
              </a:ext>
            </a:extLst>
          </p:cNvPr>
          <p:cNvSpPr txBox="1"/>
          <p:nvPr/>
        </p:nvSpPr>
        <p:spPr>
          <a:xfrm>
            <a:off x="4441496" y="2908087"/>
            <a:ext cx="3580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/>
              <a:t>2m</a:t>
            </a:r>
            <a:endParaRPr kumimoji="1" lang="ja-JP" altLang="en-US" sz="800" dirty="0"/>
          </a:p>
        </p:txBody>
      </p:sp>
      <p:cxnSp>
        <p:nvCxnSpPr>
          <p:cNvPr id="495" name="直線コネクタ 494">
            <a:extLst>
              <a:ext uri="{FF2B5EF4-FFF2-40B4-BE49-F238E27FC236}">
                <a16:creationId xmlns:a16="http://schemas.microsoft.com/office/drawing/2014/main" id="{E05E8AAF-CE13-A935-70A3-96C42A13C0FB}"/>
              </a:ext>
            </a:extLst>
          </p:cNvPr>
          <p:cNvCxnSpPr/>
          <p:nvPr/>
        </p:nvCxnSpPr>
        <p:spPr>
          <a:xfrm>
            <a:off x="5148254" y="3655082"/>
            <a:ext cx="1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6" name="テキスト ボックス 495">
            <a:extLst>
              <a:ext uri="{FF2B5EF4-FFF2-40B4-BE49-F238E27FC236}">
                <a16:creationId xmlns:a16="http://schemas.microsoft.com/office/drawing/2014/main" id="{6759DB20-1257-7EBC-12D1-344591C978CB}"/>
              </a:ext>
            </a:extLst>
          </p:cNvPr>
          <p:cNvSpPr txBox="1"/>
          <p:nvPr/>
        </p:nvSpPr>
        <p:spPr>
          <a:xfrm>
            <a:off x="5032407" y="3456274"/>
            <a:ext cx="5106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/>
              <a:t>50cm</a:t>
            </a:r>
            <a:endParaRPr kumimoji="1" lang="ja-JP" altLang="en-US" sz="800" dirty="0"/>
          </a:p>
        </p:txBody>
      </p:sp>
      <p:sp>
        <p:nvSpPr>
          <p:cNvPr id="497" name="テキスト ボックス 496">
            <a:extLst>
              <a:ext uri="{FF2B5EF4-FFF2-40B4-BE49-F238E27FC236}">
                <a16:creationId xmlns:a16="http://schemas.microsoft.com/office/drawing/2014/main" id="{4AF626E9-17BF-260E-8499-5DA335D21EA4}"/>
              </a:ext>
            </a:extLst>
          </p:cNvPr>
          <p:cNvSpPr txBox="1"/>
          <p:nvPr/>
        </p:nvSpPr>
        <p:spPr>
          <a:xfrm>
            <a:off x="5413092" y="1352467"/>
            <a:ext cx="1871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舞台あり：</a:t>
            </a:r>
            <a:r>
              <a:rPr lang="en-US" altLang="ja-JP" dirty="0"/>
              <a:t>85</a:t>
            </a:r>
            <a:r>
              <a:rPr lang="ja-JP" altLang="en-US" dirty="0"/>
              <a:t>席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7311B44-92CF-1AB5-5927-961860E3DA75}"/>
              </a:ext>
            </a:extLst>
          </p:cNvPr>
          <p:cNvSpPr/>
          <p:nvPr/>
        </p:nvSpPr>
        <p:spPr>
          <a:xfrm>
            <a:off x="3602341" y="3267000"/>
            <a:ext cx="216000" cy="32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F7CAD6F2-6FE5-3C16-F9AD-C5F1FEB9B5B3}"/>
              </a:ext>
            </a:extLst>
          </p:cNvPr>
          <p:cNvGrpSpPr/>
          <p:nvPr/>
        </p:nvGrpSpPr>
        <p:grpSpPr>
          <a:xfrm>
            <a:off x="7976829" y="2096440"/>
            <a:ext cx="3206315" cy="2609525"/>
            <a:chOff x="4606960" y="3019976"/>
            <a:chExt cx="3206315" cy="2609525"/>
          </a:xfrm>
        </p:grpSpPr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FC36E75F-3CA4-773D-8C7F-7E41C54F61C4}"/>
                </a:ext>
              </a:extLst>
            </p:cNvPr>
            <p:cNvSpPr/>
            <p:nvPr/>
          </p:nvSpPr>
          <p:spPr>
            <a:xfrm>
              <a:off x="4606960" y="4175483"/>
              <a:ext cx="216000" cy="324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5" name="グループ化 44">
              <a:extLst>
                <a:ext uri="{FF2B5EF4-FFF2-40B4-BE49-F238E27FC236}">
                  <a16:creationId xmlns:a16="http://schemas.microsoft.com/office/drawing/2014/main" id="{4799649C-35B1-5CAA-CF09-F6E26D4524A4}"/>
                </a:ext>
              </a:extLst>
            </p:cNvPr>
            <p:cNvGrpSpPr/>
            <p:nvPr/>
          </p:nvGrpSpPr>
          <p:grpSpPr>
            <a:xfrm>
              <a:off x="5007908" y="3999959"/>
              <a:ext cx="2805367" cy="648000"/>
              <a:chOff x="1394467" y="4001526"/>
              <a:chExt cx="2805367" cy="648000"/>
            </a:xfrm>
          </p:grpSpPr>
          <p:grpSp>
            <p:nvGrpSpPr>
              <p:cNvPr id="189" name="グループ化 188">
                <a:extLst>
                  <a:ext uri="{FF2B5EF4-FFF2-40B4-BE49-F238E27FC236}">
                    <a16:creationId xmlns:a16="http://schemas.microsoft.com/office/drawing/2014/main" id="{D6DCD751-584B-D518-88FF-CCEF7B6D9F0B}"/>
                  </a:ext>
                </a:extLst>
              </p:cNvPr>
              <p:cNvGrpSpPr/>
              <p:nvPr/>
            </p:nvGrpSpPr>
            <p:grpSpPr>
              <a:xfrm>
                <a:off x="1394467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300" name="正方形/長方形 299">
                  <a:extLst>
                    <a:ext uri="{FF2B5EF4-FFF2-40B4-BE49-F238E27FC236}">
                      <a16:creationId xmlns:a16="http://schemas.microsoft.com/office/drawing/2014/main" id="{01773DC6-7028-B0B4-24D8-59E66394C7B4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1" name="四角形: 角を丸くする 300">
                  <a:extLst>
                    <a:ext uri="{FF2B5EF4-FFF2-40B4-BE49-F238E27FC236}">
                      <a16:creationId xmlns:a16="http://schemas.microsoft.com/office/drawing/2014/main" id="{2EE853D9-5D10-259D-3806-B3FBF3110344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9" name="四角形: 角を丸くする 318">
                  <a:extLst>
                    <a:ext uri="{FF2B5EF4-FFF2-40B4-BE49-F238E27FC236}">
                      <a16:creationId xmlns:a16="http://schemas.microsoft.com/office/drawing/2014/main" id="{7C7EA177-DD57-013D-6712-0769E6C9ADB3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0" name="四角形: 角を丸くする 319">
                  <a:extLst>
                    <a:ext uri="{FF2B5EF4-FFF2-40B4-BE49-F238E27FC236}">
                      <a16:creationId xmlns:a16="http://schemas.microsoft.com/office/drawing/2014/main" id="{9F3FF7EA-FC62-5F79-E2EF-7CBD88F468B8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0" name="グループ化 189">
                <a:extLst>
                  <a:ext uri="{FF2B5EF4-FFF2-40B4-BE49-F238E27FC236}">
                    <a16:creationId xmlns:a16="http://schemas.microsoft.com/office/drawing/2014/main" id="{1F104507-7B3C-EBCD-776C-37BE5E4C043F}"/>
                  </a:ext>
                </a:extLst>
              </p:cNvPr>
              <p:cNvGrpSpPr/>
              <p:nvPr/>
            </p:nvGrpSpPr>
            <p:grpSpPr>
              <a:xfrm>
                <a:off x="1868844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96" name="正方形/長方形 295">
                  <a:extLst>
                    <a:ext uri="{FF2B5EF4-FFF2-40B4-BE49-F238E27FC236}">
                      <a16:creationId xmlns:a16="http://schemas.microsoft.com/office/drawing/2014/main" id="{AEF3A48D-204D-B062-96C9-DE6B3662B5EE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7" name="四角形: 角を丸くする 296">
                  <a:extLst>
                    <a:ext uri="{FF2B5EF4-FFF2-40B4-BE49-F238E27FC236}">
                      <a16:creationId xmlns:a16="http://schemas.microsoft.com/office/drawing/2014/main" id="{32C0EBF8-763F-B520-8C22-5277339DA97C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8" name="四角形: 角を丸くする 297">
                  <a:extLst>
                    <a:ext uri="{FF2B5EF4-FFF2-40B4-BE49-F238E27FC236}">
                      <a16:creationId xmlns:a16="http://schemas.microsoft.com/office/drawing/2014/main" id="{AAEF7F23-FD71-8E82-E86E-BC9D588DF2CA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9" name="四角形: 角を丸くする 298">
                  <a:extLst>
                    <a:ext uri="{FF2B5EF4-FFF2-40B4-BE49-F238E27FC236}">
                      <a16:creationId xmlns:a16="http://schemas.microsoft.com/office/drawing/2014/main" id="{03BD92F2-8A92-E948-31B4-68D7E746466B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1" name="グループ化 190">
                <a:extLst>
                  <a:ext uri="{FF2B5EF4-FFF2-40B4-BE49-F238E27FC236}">
                    <a16:creationId xmlns:a16="http://schemas.microsoft.com/office/drawing/2014/main" id="{DBB32582-4460-C81C-A19B-CD4E999129ED}"/>
                  </a:ext>
                </a:extLst>
              </p:cNvPr>
              <p:cNvGrpSpPr/>
              <p:nvPr/>
            </p:nvGrpSpPr>
            <p:grpSpPr>
              <a:xfrm>
                <a:off x="2347666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92" name="正方形/長方形 291">
                  <a:extLst>
                    <a:ext uri="{FF2B5EF4-FFF2-40B4-BE49-F238E27FC236}">
                      <a16:creationId xmlns:a16="http://schemas.microsoft.com/office/drawing/2014/main" id="{7FB45DC0-0D19-65F3-22D4-039288B0DAEC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3" name="四角形: 角を丸くする 292">
                  <a:extLst>
                    <a:ext uri="{FF2B5EF4-FFF2-40B4-BE49-F238E27FC236}">
                      <a16:creationId xmlns:a16="http://schemas.microsoft.com/office/drawing/2014/main" id="{7E7507A8-F327-C13E-9924-175A7E861BA7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4" name="四角形: 角を丸くする 293">
                  <a:extLst>
                    <a:ext uri="{FF2B5EF4-FFF2-40B4-BE49-F238E27FC236}">
                      <a16:creationId xmlns:a16="http://schemas.microsoft.com/office/drawing/2014/main" id="{E0281B19-6594-0477-808C-4528AFE87711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5" name="四角形: 角を丸くする 294">
                  <a:extLst>
                    <a:ext uri="{FF2B5EF4-FFF2-40B4-BE49-F238E27FC236}">
                      <a16:creationId xmlns:a16="http://schemas.microsoft.com/office/drawing/2014/main" id="{127D9A64-FC81-1BBA-14E0-7CA2CB23AF3F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2" name="グループ化 191">
                <a:extLst>
                  <a:ext uri="{FF2B5EF4-FFF2-40B4-BE49-F238E27FC236}">
                    <a16:creationId xmlns:a16="http://schemas.microsoft.com/office/drawing/2014/main" id="{B8478380-CC58-7923-9BFC-68399C2C13A2}"/>
                  </a:ext>
                </a:extLst>
              </p:cNvPr>
              <p:cNvGrpSpPr/>
              <p:nvPr/>
            </p:nvGrpSpPr>
            <p:grpSpPr>
              <a:xfrm>
                <a:off x="2831048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88" name="正方形/長方形 287">
                  <a:extLst>
                    <a:ext uri="{FF2B5EF4-FFF2-40B4-BE49-F238E27FC236}">
                      <a16:creationId xmlns:a16="http://schemas.microsoft.com/office/drawing/2014/main" id="{815DE2B8-D725-8A0D-34A2-EC09C1EA9C93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9" name="四角形: 角を丸くする 288">
                  <a:extLst>
                    <a:ext uri="{FF2B5EF4-FFF2-40B4-BE49-F238E27FC236}">
                      <a16:creationId xmlns:a16="http://schemas.microsoft.com/office/drawing/2014/main" id="{9FF54AE7-BE75-6C7A-0B64-66A417524851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0" name="四角形: 角を丸くする 289">
                  <a:extLst>
                    <a:ext uri="{FF2B5EF4-FFF2-40B4-BE49-F238E27FC236}">
                      <a16:creationId xmlns:a16="http://schemas.microsoft.com/office/drawing/2014/main" id="{072CD44C-284D-8286-D160-6FADE6314C31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1" name="四角形: 角を丸くする 290">
                  <a:extLst>
                    <a:ext uri="{FF2B5EF4-FFF2-40B4-BE49-F238E27FC236}">
                      <a16:creationId xmlns:a16="http://schemas.microsoft.com/office/drawing/2014/main" id="{D383D755-0311-1ECC-7964-9250407948EF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3" name="グループ化 192">
                <a:extLst>
                  <a:ext uri="{FF2B5EF4-FFF2-40B4-BE49-F238E27FC236}">
                    <a16:creationId xmlns:a16="http://schemas.microsoft.com/office/drawing/2014/main" id="{4A1160EF-66F9-DE39-BF43-EB3B6FAB2406}"/>
                  </a:ext>
                </a:extLst>
              </p:cNvPr>
              <p:cNvGrpSpPr/>
              <p:nvPr/>
            </p:nvGrpSpPr>
            <p:grpSpPr>
              <a:xfrm>
                <a:off x="330692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84" name="正方形/長方形 283">
                  <a:extLst>
                    <a:ext uri="{FF2B5EF4-FFF2-40B4-BE49-F238E27FC236}">
                      <a16:creationId xmlns:a16="http://schemas.microsoft.com/office/drawing/2014/main" id="{B0755559-E3DD-2662-CB6D-E88D6C324771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5" name="四角形: 角を丸くする 284">
                  <a:extLst>
                    <a:ext uri="{FF2B5EF4-FFF2-40B4-BE49-F238E27FC236}">
                      <a16:creationId xmlns:a16="http://schemas.microsoft.com/office/drawing/2014/main" id="{A9E3D590-5579-AFF1-B4ED-7C1C0E40BF3C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6" name="四角形: 角を丸くする 285">
                  <a:extLst>
                    <a:ext uri="{FF2B5EF4-FFF2-40B4-BE49-F238E27FC236}">
                      <a16:creationId xmlns:a16="http://schemas.microsoft.com/office/drawing/2014/main" id="{A877A592-4B44-A29F-6EEF-0A6F9414F984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7" name="四角形: 角を丸くする 286">
                  <a:extLst>
                    <a:ext uri="{FF2B5EF4-FFF2-40B4-BE49-F238E27FC236}">
                      <a16:creationId xmlns:a16="http://schemas.microsoft.com/office/drawing/2014/main" id="{A04420E5-2355-C37E-32D5-990AFC85BA0C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4" name="グループ化 193">
                <a:extLst>
                  <a:ext uri="{FF2B5EF4-FFF2-40B4-BE49-F238E27FC236}">
                    <a16:creationId xmlns:a16="http://schemas.microsoft.com/office/drawing/2014/main" id="{27328673-982E-0340-6637-0CD1BAE8505D}"/>
                  </a:ext>
                </a:extLst>
              </p:cNvPr>
              <p:cNvGrpSpPr/>
              <p:nvPr/>
            </p:nvGrpSpPr>
            <p:grpSpPr>
              <a:xfrm>
                <a:off x="378119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195" name="正方形/長方形 194">
                  <a:extLst>
                    <a:ext uri="{FF2B5EF4-FFF2-40B4-BE49-F238E27FC236}">
                      <a16:creationId xmlns:a16="http://schemas.microsoft.com/office/drawing/2014/main" id="{C5614B63-AFF0-A347-8C88-4E74CCEB2E14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0" name="四角形: 角を丸くする 229">
                  <a:extLst>
                    <a:ext uri="{FF2B5EF4-FFF2-40B4-BE49-F238E27FC236}">
                      <a16:creationId xmlns:a16="http://schemas.microsoft.com/office/drawing/2014/main" id="{E36885D5-74E4-87CB-C15C-DB778DF26055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1" name="四角形: 角を丸くする 230">
                  <a:extLst>
                    <a:ext uri="{FF2B5EF4-FFF2-40B4-BE49-F238E27FC236}">
                      <a16:creationId xmlns:a16="http://schemas.microsoft.com/office/drawing/2014/main" id="{7C4F4228-52AF-AE42-023F-E37454A8440B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3" name="四角形: 角を丸くする 282">
                  <a:extLst>
                    <a:ext uri="{FF2B5EF4-FFF2-40B4-BE49-F238E27FC236}">
                      <a16:creationId xmlns:a16="http://schemas.microsoft.com/office/drawing/2014/main" id="{1BDAC51C-052B-7262-8C7B-75DA566A4387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6" name="グループ化 45">
              <a:extLst>
                <a:ext uri="{FF2B5EF4-FFF2-40B4-BE49-F238E27FC236}">
                  <a16:creationId xmlns:a16="http://schemas.microsoft.com/office/drawing/2014/main" id="{3112F834-5B72-BB5B-CB2F-65DBA0CDEC4C}"/>
                </a:ext>
              </a:extLst>
            </p:cNvPr>
            <p:cNvGrpSpPr/>
            <p:nvPr/>
          </p:nvGrpSpPr>
          <p:grpSpPr>
            <a:xfrm>
              <a:off x="4995960" y="4981501"/>
              <a:ext cx="2805367" cy="648000"/>
              <a:chOff x="1394467" y="4001526"/>
              <a:chExt cx="2805367" cy="648000"/>
            </a:xfrm>
          </p:grpSpPr>
          <p:grpSp>
            <p:nvGrpSpPr>
              <p:cNvPr id="82" name="グループ化 81">
                <a:extLst>
                  <a:ext uri="{FF2B5EF4-FFF2-40B4-BE49-F238E27FC236}">
                    <a16:creationId xmlns:a16="http://schemas.microsoft.com/office/drawing/2014/main" id="{D83DC1AB-B312-8541-DB3E-486B8641B37A}"/>
                  </a:ext>
                </a:extLst>
              </p:cNvPr>
              <p:cNvGrpSpPr/>
              <p:nvPr/>
            </p:nvGrpSpPr>
            <p:grpSpPr>
              <a:xfrm>
                <a:off x="1394467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185" name="正方形/長方形 184">
                  <a:extLst>
                    <a:ext uri="{FF2B5EF4-FFF2-40B4-BE49-F238E27FC236}">
                      <a16:creationId xmlns:a16="http://schemas.microsoft.com/office/drawing/2014/main" id="{A6ECF9F2-4668-5319-CB2E-A2F8EBB06A9B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6" name="四角形: 角を丸くする 185">
                  <a:extLst>
                    <a:ext uri="{FF2B5EF4-FFF2-40B4-BE49-F238E27FC236}">
                      <a16:creationId xmlns:a16="http://schemas.microsoft.com/office/drawing/2014/main" id="{7E1EA865-69EE-4A34-EA35-2B4B89621B4F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7" name="四角形: 角を丸くする 186">
                  <a:extLst>
                    <a:ext uri="{FF2B5EF4-FFF2-40B4-BE49-F238E27FC236}">
                      <a16:creationId xmlns:a16="http://schemas.microsoft.com/office/drawing/2014/main" id="{7FE00266-CD09-F85B-11F7-6C1AD88F7013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8" name="四角形: 角を丸くする 187">
                  <a:extLst>
                    <a:ext uri="{FF2B5EF4-FFF2-40B4-BE49-F238E27FC236}">
                      <a16:creationId xmlns:a16="http://schemas.microsoft.com/office/drawing/2014/main" id="{3863321D-5C65-ED49-7E7D-82ED85725958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3" name="グループ化 82">
                <a:extLst>
                  <a:ext uri="{FF2B5EF4-FFF2-40B4-BE49-F238E27FC236}">
                    <a16:creationId xmlns:a16="http://schemas.microsoft.com/office/drawing/2014/main" id="{7947A5ED-C7A5-9B4C-E1CD-54BB462503AF}"/>
                  </a:ext>
                </a:extLst>
              </p:cNvPr>
              <p:cNvGrpSpPr/>
              <p:nvPr/>
            </p:nvGrpSpPr>
            <p:grpSpPr>
              <a:xfrm>
                <a:off x="1868844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179" name="正方形/長方形 178">
                  <a:extLst>
                    <a:ext uri="{FF2B5EF4-FFF2-40B4-BE49-F238E27FC236}">
                      <a16:creationId xmlns:a16="http://schemas.microsoft.com/office/drawing/2014/main" id="{81F95882-6F0C-C565-A1AB-610342F2BF41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0" name="四角形: 角を丸くする 179">
                  <a:extLst>
                    <a:ext uri="{FF2B5EF4-FFF2-40B4-BE49-F238E27FC236}">
                      <a16:creationId xmlns:a16="http://schemas.microsoft.com/office/drawing/2014/main" id="{2B15D2ED-1E59-B8DB-15C9-9CED5A12D17B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1" name="四角形: 角を丸くする 180">
                  <a:extLst>
                    <a:ext uri="{FF2B5EF4-FFF2-40B4-BE49-F238E27FC236}">
                      <a16:creationId xmlns:a16="http://schemas.microsoft.com/office/drawing/2014/main" id="{611BC67E-A6CD-C133-7EC0-493874E74CA5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4" name="四角形: 角を丸くする 183">
                  <a:extLst>
                    <a:ext uri="{FF2B5EF4-FFF2-40B4-BE49-F238E27FC236}">
                      <a16:creationId xmlns:a16="http://schemas.microsoft.com/office/drawing/2014/main" id="{1656A8EE-579D-31AA-1CA1-E47D701AFAD0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4" name="グループ化 83">
                <a:extLst>
                  <a:ext uri="{FF2B5EF4-FFF2-40B4-BE49-F238E27FC236}">
                    <a16:creationId xmlns:a16="http://schemas.microsoft.com/office/drawing/2014/main" id="{A6A1DF8B-B55F-C961-EC5C-3593AF2BB01E}"/>
                  </a:ext>
                </a:extLst>
              </p:cNvPr>
              <p:cNvGrpSpPr/>
              <p:nvPr/>
            </p:nvGrpSpPr>
            <p:grpSpPr>
              <a:xfrm>
                <a:off x="2347666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175" name="正方形/長方形 174">
                  <a:extLst>
                    <a:ext uri="{FF2B5EF4-FFF2-40B4-BE49-F238E27FC236}">
                      <a16:creationId xmlns:a16="http://schemas.microsoft.com/office/drawing/2014/main" id="{DBC955C4-8699-1219-B53D-DE4A46AFEC7C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6" name="四角形: 角を丸くする 175">
                  <a:extLst>
                    <a:ext uri="{FF2B5EF4-FFF2-40B4-BE49-F238E27FC236}">
                      <a16:creationId xmlns:a16="http://schemas.microsoft.com/office/drawing/2014/main" id="{A2BDA296-1905-7715-340D-B40516909EFE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7" name="四角形: 角を丸くする 176">
                  <a:extLst>
                    <a:ext uri="{FF2B5EF4-FFF2-40B4-BE49-F238E27FC236}">
                      <a16:creationId xmlns:a16="http://schemas.microsoft.com/office/drawing/2014/main" id="{039447A4-9E0C-29E1-93EC-651F3CBC1A66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8" name="四角形: 角を丸くする 177">
                  <a:extLst>
                    <a:ext uri="{FF2B5EF4-FFF2-40B4-BE49-F238E27FC236}">
                      <a16:creationId xmlns:a16="http://schemas.microsoft.com/office/drawing/2014/main" id="{CBE484E9-5170-20CA-C7BB-A033997D556E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5" name="グループ化 84">
                <a:extLst>
                  <a:ext uri="{FF2B5EF4-FFF2-40B4-BE49-F238E27FC236}">
                    <a16:creationId xmlns:a16="http://schemas.microsoft.com/office/drawing/2014/main" id="{C4885676-00C5-1C67-18CC-58FB4E5A39D6}"/>
                  </a:ext>
                </a:extLst>
              </p:cNvPr>
              <p:cNvGrpSpPr/>
              <p:nvPr/>
            </p:nvGrpSpPr>
            <p:grpSpPr>
              <a:xfrm>
                <a:off x="2831048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152" name="正方形/長方形 151">
                  <a:extLst>
                    <a:ext uri="{FF2B5EF4-FFF2-40B4-BE49-F238E27FC236}">
                      <a16:creationId xmlns:a16="http://schemas.microsoft.com/office/drawing/2014/main" id="{AAD848E2-784C-D486-D1E2-6A613361CA03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3" name="四角形: 角を丸くする 152">
                  <a:extLst>
                    <a:ext uri="{FF2B5EF4-FFF2-40B4-BE49-F238E27FC236}">
                      <a16:creationId xmlns:a16="http://schemas.microsoft.com/office/drawing/2014/main" id="{84B6846C-1E53-7EA7-DE45-21B4483C3112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4" name="四角形: 角を丸くする 153">
                  <a:extLst>
                    <a:ext uri="{FF2B5EF4-FFF2-40B4-BE49-F238E27FC236}">
                      <a16:creationId xmlns:a16="http://schemas.microsoft.com/office/drawing/2014/main" id="{E073750A-24C7-8ABC-0E6D-ED7EF4916086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2" name="四角形: 角を丸くする 171">
                  <a:extLst>
                    <a:ext uri="{FF2B5EF4-FFF2-40B4-BE49-F238E27FC236}">
                      <a16:creationId xmlns:a16="http://schemas.microsoft.com/office/drawing/2014/main" id="{77D8EC09-5DE9-48F3-F8FA-AA05429948F4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7" name="グループ化 86">
                <a:extLst>
                  <a:ext uri="{FF2B5EF4-FFF2-40B4-BE49-F238E27FC236}">
                    <a16:creationId xmlns:a16="http://schemas.microsoft.com/office/drawing/2014/main" id="{7A397252-EB94-63BC-E18C-0E552C021915}"/>
                  </a:ext>
                </a:extLst>
              </p:cNvPr>
              <p:cNvGrpSpPr/>
              <p:nvPr/>
            </p:nvGrpSpPr>
            <p:grpSpPr>
              <a:xfrm>
                <a:off x="330692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107" name="正方形/長方形 106">
                  <a:extLst>
                    <a:ext uri="{FF2B5EF4-FFF2-40B4-BE49-F238E27FC236}">
                      <a16:creationId xmlns:a16="http://schemas.microsoft.com/office/drawing/2014/main" id="{8A988324-FEB5-857C-6AD6-48B08EDB4CAC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7" name="四角形: 角を丸くする 146">
                  <a:extLst>
                    <a:ext uri="{FF2B5EF4-FFF2-40B4-BE49-F238E27FC236}">
                      <a16:creationId xmlns:a16="http://schemas.microsoft.com/office/drawing/2014/main" id="{8E1CC028-FC9E-A1BC-7C4E-10247FD333D2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0" name="四角形: 角を丸くする 149">
                  <a:extLst>
                    <a:ext uri="{FF2B5EF4-FFF2-40B4-BE49-F238E27FC236}">
                      <a16:creationId xmlns:a16="http://schemas.microsoft.com/office/drawing/2014/main" id="{B487EFAE-6BBD-99B9-D63A-1EC4B2F92E18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1" name="四角形: 角を丸くする 150">
                  <a:extLst>
                    <a:ext uri="{FF2B5EF4-FFF2-40B4-BE49-F238E27FC236}">
                      <a16:creationId xmlns:a16="http://schemas.microsoft.com/office/drawing/2014/main" id="{56D1538A-BC2F-F1B7-C51D-6212A4359959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8" name="グループ化 87">
                <a:extLst>
                  <a:ext uri="{FF2B5EF4-FFF2-40B4-BE49-F238E27FC236}">
                    <a16:creationId xmlns:a16="http://schemas.microsoft.com/office/drawing/2014/main" id="{365B4D3D-55D2-5AA0-6139-92B8BAD8582E}"/>
                  </a:ext>
                </a:extLst>
              </p:cNvPr>
              <p:cNvGrpSpPr/>
              <p:nvPr/>
            </p:nvGrpSpPr>
            <p:grpSpPr>
              <a:xfrm>
                <a:off x="378119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89" name="正方形/長方形 88">
                  <a:extLst>
                    <a:ext uri="{FF2B5EF4-FFF2-40B4-BE49-F238E27FC236}">
                      <a16:creationId xmlns:a16="http://schemas.microsoft.com/office/drawing/2014/main" id="{C9899EBF-4D32-A781-2468-379A6F0564F9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0" name="四角形: 角を丸くする 89">
                  <a:extLst>
                    <a:ext uri="{FF2B5EF4-FFF2-40B4-BE49-F238E27FC236}">
                      <a16:creationId xmlns:a16="http://schemas.microsoft.com/office/drawing/2014/main" id="{D487EDDB-F641-B333-5780-360B0E4DA30C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1" name="四角形: 角を丸くする 90">
                  <a:extLst>
                    <a:ext uri="{FF2B5EF4-FFF2-40B4-BE49-F238E27FC236}">
                      <a16:creationId xmlns:a16="http://schemas.microsoft.com/office/drawing/2014/main" id="{81C350E8-0A75-64D3-127A-A839C94DF8D4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" name="四角形: 角を丸くする 105">
                  <a:extLst>
                    <a:ext uri="{FF2B5EF4-FFF2-40B4-BE49-F238E27FC236}">
                      <a16:creationId xmlns:a16="http://schemas.microsoft.com/office/drawing/2014/main" id="{8E256F25-45AB-1ED2-D2A9-CD0B66F18799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7" name="グループ化 46">
              <a:extLst>
                <a:ext uri="{FF2B5EF4-FFF2-40B4-BE49-F238E27FC236}">
                  <a16:creationId xmlns:a16="http://schemas.microsoft.com/office/drawing/2014/main" id="{15C0B0C9-387D-7A2C-8B4E-F1E92A2A2E8A}"/>
                </a:ext>
              </a:extLst>
            </p:cNvPr>
            <p:cNvGrpSpPr/>
            <p:nvPr/>
          </p:nvGrpSpPr>
          <p:grpSpPr>
            <a:xfrm>
              <a:off x="5007908" y="3019976"/>
              <a:ext cx="2805367" cy="648000"/>
              <a:chOff x="1394467" y="4001526"/>
              <a:chExt cx="2805367" cy="648000"/>
            </a:xfrm>
          </p:grpSpPr>
          <p:grpSp>
            <p:nvGrpSpPr>
              <p:cNvPr id="49" name="グループ化 48">
                <a:extLst>
                  <a:ext uri="{FF2B5EF4-FFF2-40B4-BE49-F238E27FC236}">
                    <a16:creationId xmlns:a16="http://schemas.microsoft.com/office/drawing/2014/main" id="{0C8286A6-BF8F-69C8-EF1A-BCFD64348D77}"/>
                  </a:ext>
                </a:extLst>
              </p:cNvPr>
              <p:cNvGrpSpPr/>
              <p:nvPr/>
            </p:nvGrpSpPr>
            <p:grpSpPr>
              <a:xfrm>
                <a:off x="1394467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78" name="正方形/長方形 77">
                  <a:extLst>
                    <a:ext uri="{FF2B5EF4-FFF2-40B4-BE49-F238E27FC236}">
                      <a16:creationId xmlns:a16="http://schemas.microsoft.com/office/drawing/2014/main" id="{4623D7B9-48B0-C2D1-DF90-B5DB791C0539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" name="四角形: 角を丸くする 78">
                  <a:extLst>
                    <a:ext uri="{FF2B5EF4-FFF2-40B4-BE49-F238E27FC236}">
                      <a16:creationId xmlns:a16="http://schemas.microsoft.com/office/drawing/2014/main" id="{28081451-2678-1E2B-DF30-7EB449E3BA1D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" name="四角形: 角を丸くする 79">
                  <a:extLst>
                    <a:ext uri="{FF2B5EF4-FFF2-40B4-BE49-F238E27FC236}">
                      <a16:creationId xmlns:a16="http://schemas.microsoft.com/office/drawing/2014/main" id="{14F30721-D8C1-DA94-CB30-BAFA9EE8EEE9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" name="四角形: 角を丸くする 80">
                  <a:extLst>
                    <a:ext uri="{FF2B5EF4-FFF2-40B4-BE49-F238E27FC236}">
                      <a16:creationId xmlns:a16="http://schemas.microsoft.com/office/drawing/2014/main" id="{57F2A136-D674-388B-FF2D-EC75AD0B7956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0" name="グループ化 49">
                <a:extLst>
                  <a:ext uri="{FF2B5EF4-FFF2-40B4-BE49-F238E27FC236}">
                    <a16:creationId xmlns:a16="http://schemas.microsoft.com/office/drawing/2014/main" id="{0B04C3A7-4C48-8128-5446-47D1D8B09959}"/>
                  </a:ext>
                </a:extLst>
              </p:cNvPr>
              <p:cNvGrpSpPr/>
              <p:nvPr/>
            </p:nvGrpSpPr>
            <p:grpSpPr>
              <a:xfrm>
                <a:off x="1868844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73" name="正方形/長方形 72">
                  <a:extLst>
                    <a:ext uri="{FF2B5EF4-FFF2-40B4-BE49-F238E27FC236}">
                      <a16:creationId xmlns:a16="http://schemas.microsoft.com/office/drawing/2014/main" id="{5430D3C6-4729-B26C-785C-998B452F7E6A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4" name="四角形: 角を丸くする 73">
                  <a:extLst>
                    <a:ext uri="{FF2B5EF4-FFF2-40B4-BE49-F238E27FC236}">
                      <a16:creationId xmlns:a16="http://schemas.microsoft.com/office/drawing/2014/main" id="{D86D359C-40C3-0493-F086-D60BD8C9C5A6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" name="四角形: 角を丸くする 74">
                  <a:extLst>
                    <a:ext uri="{FF2B5EF4-FFF2-40B4-BE49-F238E27FC236}">
                      <a16:creationId xmlns:a16="http://schemas.microsoft.com/office/drawing/2014/main" id="{30E91094-3FA4-7759-E72E-B3BE138E4ABA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" name="四角形: 角を丸くする 76">
                  <a:extLst>
                    <a:ext uri="{FF2B5EF4-FFF2-40B4-BE49-F238E27FC236}">
                      <a16:creationId xmlns:a16="http://schemas.microsoft.com/office/drawing/2014/main" id="{6666349C-9E4B-4703-97E5-480A4D6C9281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1" name="グループ化 50">
                <a:extLst>
                  <a:ext uri="{FF2B5EF4-FFF2-40B4-BE49-F238E27FC236}">
                    <a16:creationId xmlns:a16="http://schemas.microsoft.com/office/drawing/2014/main" id="{E1EAE921-E002-9EF3-2F03-54AC29A9C429}"/>
                  </a:ext>
                </a:extLst>
              </p:cNvPr>
              <p:cNvGrpSpPr/>
              <p:nvPr/>
            </p:nvGrpSpPr>
            <p:grpSpPr>
              <a:xfrm>
                <a:off x="2347666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68" name="正方形/長方形 67">
                  <a:extLst>
                    <a:ext uri="{FF2B5EF4-FFF2-40B4-BE49-F238E27FC236}">
                      <a16:creationId xmlns:a16="http://schemas.microsoft.com/office/drawing/2014/main" id="{B2AC0F1C-4928-1865-FE71-4C72FBB649BB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" name="四角形: 角を丸くする 68">
                  <a:extLst>
                    <a:ext uri="{FF2B5EF4-FFF2-40B4-BE49-F238E27FC236}">
                      <a16:creationId xmlns:a16="http://schemas.microsoft.com/office/drawing/2014/main" id="{01AF2436-7BFD-ACF6-A8B6-71F0F1BCC215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" name="四角形: 角を丸くする 69">
                  <a:extLst>
                    <a:ext uri="{FF2B5EF4-FFF2-40B4-BE49-F238E27FC236}">
                      <a16:creationId xmlns:a16="http://schemas.microsoft.com/office/drawing/2014/main" id="{EB5553EB-707A-0B12-AD41-B957BA7FC4C2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" name="四角形: 角を丸くする 71">
                  <a:extLst>
                    <a:ext uri="{FF2B5EF4-FFF2-40B4-BE49-F238E27FC236}">
                      <a16:creationId xmlns:a16="http://schemas.microsoft.com/office/drawing/2014/main" id="{87EF07D1-BBA8-2693-9E43-DE94559D4449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2" name="グループ化 51">
                <a:extLst>
                  <a:ext uri="{FF2B5EF4-FFF2-40B4-BE49-F238E27FC236}">
                    <a16:creationId xmlns:a16="http://schemas.microsoft.com/office/drawing/2014/main" id="{9A3150D1-0EA1-EF52-0F3C-3851B1D12C01}"/>
                  </a:ext>
                </a:extLst>
              </p:cNvPr>
              <p:cNvGrpSpPr/>
              <p:nvPr/>
            </p:nvGrpSpPr>
            <p:grpSpPr>
              <a:xfrm>
                <a:off x="2831048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64" name="正方形/長方形 63">
                  <a:extLst>
                    <a:ext uri="{FF2B5EF4-FFF2-40B4-BE49-F238E27FC236}">
                      <a16:creationId xmlns:a16="http://schemas.microsoft.com/office/drawing/2014/main" id="{DD076617-DB73-4E15-593F-076B78F47AB3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" name="四角形: 角を丸くする 64">
                  <a:extLst>
                    <a:ext uri="{FF2B5EF4-FFF2-40B4-BE49-F238E27FC236}">
                      <a16:creationId xmlns:a16="http://schemas.microsoft.com/office/drawing/2014/main" id="{A2BBFFA2-CD10-EF7F-55CA-135E31F0F06B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6" name="四角形: 角を丸くする 65">
                  <a:extLst>
                    <a:ext uri="{FF2B5EF4-FFF2-40B4-BE49-F238E27FC236}">
                      <a16:creationId xmlns:a16="http://schemas.microsoft.com/office/drawing/2014/main" id="{324D49C5-5E33-0892-6F53-3EA7E2A73A07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" name="四角形: 角を丸くする 66">
                  <a:extLst>
                    <a:ext uri="{FF2B5EF4-FFF2-40B4-BE49-F238E27FC236}">
                      <a16:creationId xmlns:a16="http://schemas.microsoft.com/office/drawing/2014/main" id="{2DF2A29A-EE2C-AA8D-5AAF-22D9FB35130B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3" name="グループ化 52">
                <a:extLst>
                  <a:ext uri="{FF2B5EF4-FFF2-40B4-BE49-F238E27FC236}">
                    <a16:creationId xmlns:a16="http://schemas.microsoft.com/office/drawing/2014/main" id="{FD866C13-7597-DCEC-4A7F-CB36982A8EAF}"/>
                  </a:ext>
                </a:extLst>
              </p:cNvPr>
              <p:cNvGrpSpPr/>
              <p:nvPr/>
            </p:nvGrpSpPr>
            <p:grpSpPr>
              <a:xfrm>
                <a:off x="330692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60" name="正方形/長方形 59">
                  <a:extLst>
                    <a:ext uri="{FF2B5EF4-FFF2-40B4-BE49-F238E27FC236}">
                      <a16:creationId xmlns:a16="http://schemas.microsoft.com/office/drawing/2014/main" id="{C638BFA6-9B90-7D03-1713-543C03D5C2DF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" name="四角形: 角を丸くする 60">
                  <a:extLst>
                    <a:ext uri="{FF2B5EF4-FFF2-40B4-BE49-F238E27FC236}">
                      <a16:creationId xmlns:a16="http://schemas.microsoft.com/office/drawing/2014/main" id="{F7A896F1-D36F-AEA0-B2DF-C237130BE29A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" name="四角形: 角を丸くする 61">
                  <a:extLst>
                    <a:ext uri="{FF2B5EF4-FFF2-40B4-BE49-F238E27FC236}">
                      <a16:creationId xmlns:a16="http://schemas.microsoft.com/office/drawing/2014/main" id="{E22240E9-B75D-8609-623C-A7092DA4D42B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" name="四角形: 角を丸くする 62">
                  <a:extLst>
                    <a:ext uri="{FF2B5EF4-FFF2-40B4-BE49-F238E27FC236}">
                      <a16:creationId xmlns:a16="http://schemas.microsoft.com/office/drawing/2014/main" id="{241ABEB0-A316-CB86-3D2E-FC6134CA8012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4" name="グループ化 53">
                <a:extLst>
                  <a:ext uri="{FF2B5EF4-FFF2-40B4-BE49-F238E27FC236}">
                    <a16:creationId xmlns:a16="http://schemas.microsoft.com/office/drawing/2014/main" id="{8D8909DD-45C4-E2D5-92AF-C25E9CB56506}"/>
                  </a:ext>
                </a:extLst>
              </p:cNvPr>
              <p:cNvGrpSpPr/>
              <p:nvPr/>
            </p:nvGrpSpPr>
            <p:grpSpPr>
              <a:xfrm>
                <a:off x="378119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55" name="正方形/長方形 54">
                  <a:extLst>
                    <a:ext uri="{FF2B5EF4-FFF2-40B4-BE49-F238E27FC236}">
                      <a16:creationId xmlns:a16="http://schemas.microsoft.com/office/drawing/2014/main" id="{8A6085B5-91A2-9553-8341-59059FABFED6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" name="四角形: 角を丸くする 55">
                  <a:extLst>
                    <a:ext uri="{FF2B5EF4-FFF2-40B4-BE49-F238E27FC236}">
                      <a16:creationId xmlns:a16="http://schemas.microsoft.com/office/drawing/2014/main" id="{7D1D7226-1D31-D0E9-60B4-0994734140F6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" name="四角形: 角を丸くする 56">
                  <a:extLst>
                    <a:ext uri="{FF2B5EF4-FFF2-40B4-BE49-F238E27FC236}">
                      <a16:creationId xmlns:a16="http://schemas.microsoft.com/office/drawing/2014/main" id="{1CAA9B9A-7AD9-3339-87FB-F0DBBC358387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" name="四角形: 角を丸くする 58">
                  <a:extLst>
                    <a:ext uri="{FF2B5EF4-FFF2-40B4-BE49-F238E27FC236}">
                      <a16:creationId xmlns:a16="http://schemas.microsoft.com/office/drawing/2014/main" id="{8D26C8AC-597E-9EC7-FD8E-61D6B017CFEF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cxnSp>
        <p:nvCxnSpPr>
          <p:cNvPr id="457" name="直線コネクタ 456">
            <a:extLst>
              <a:ext uri="{FF2B5EF4-FFF2-40B4-BE49-F238E27FC236}">
                <a16:creationId xmlns:a16="http://schemas.microsoft.com/office/drawing/2014/main" id="{5DBE4181-ADF6-1453-2E0D-61916AB538D4}"/>
              </a:ext>
            </a:extLst>
          </p:cNvPr>
          <p:cNvCxnSpPr/>
          <p:nvPr/>
        </p:nvCxnSpPr>
        <p:spPr>
          <a:xfrm>
            <a:off x="7858992" y="2627405"/>
            <a:ext cx="5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直線コネクタ 458">
            <a:extLst>
              <a:ext uri="{FF2B5EF4-FFF2-40B4-BE49-F238E27FC236}">
                <a16:creationId xmlns:a16="http://schemas.microsoft.com/office/drawing/2014/main" id="{7CFC83D2-FE56-83AD-9DA8-672CCD9AE4C1}"/>
              </a:ext>
            </a:extLst>
          </p:cNvPr>
          <p:cNvCxnSpPr/>
          <p:nvPr/>
        </p:nvCxnSpPr>
        <p:spPr>
          <a:xfrm>
            <a:off x="8485777" y="1706204"/>
            <a:ext cx="0" cy="39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直線コネクタ 459">
            <a:extLst>
              <a:ext uri="{FF2B5EF4-FFF2-40B4-BE49-F238E27FC236}">
                <a16:creationId xmlns:a16="http://schemas.microsoft.com/office/drawing/2014/main" id="{C77D4381-AE76-ABA6-EC08-13E2B195F018}"/>
              </a:ext>
            </a:extLst>
          </p:cNvPr>
          <p:cNvCxnSpPr/>
          <p:nvPr/>
        </p:nvCxnSpPr>
        <p:spPr>
          <a:xfrm>
            <a:off x="8472831" y="4699986"/>
            <a:ext cx="0" cy="39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直線コネクタ 460">
            <a:extLst>
              <a:ext uri="{FF2B5EF4-FFF2-40B4-BE49-F238E27FC236}">
                <a16:creationId xmlns:a16="http://schemas.microsoft.com/office/drawing/2014/main" id="{6FEA9E47-BA6D-E951-A081-21F3D5D8C286}"/>
              </a:ext>
            </a:extLst>
          </p:cNvPr>
          <p:cNvCxnSpPr/>
          <p:nvPr/>
        </p:nvCxnSpPr>
        <p:spPr>
          <a:xfrm>
            <a:off x="8597369" y="2102274"/>
            <a:ext cx="25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直線コネクタ 461">
            <a:extLst>
              <a:ext uri="{FF2B5EF4-FFF2-40B4-BE49-F238E27FC236}">
                <a16:creationId xmlns:a16="http://schemas.microsoft.com/office/drawing/2014/main" id="{CE4A8FD6-9F7F-155B-0E63-2AAF7368A451}"/>
              </a:ext>
            </a:extLst>
          </p:cNvPr>
          <p:cNvCxnSpPr/>
          <p:nvPr/>
        </p:nvCxnSpPr>
        <p:spPr>
          <a:xfrm>
            <a:off x="8485777" y="2754148"/>
            <a:ext cx="0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直線コネクタ 462">
            <a:extLst>
              <a:ext uri="{FF2B5EF4-FFF2-40B4-BE49-F238E27FC236}">
                <a16:creationId xmlns:a16="http://schemas.microsoft.com/office/drawing/2014/main" id="{580DB695-FB38-A74D-6F3E-C32FBE4855F1}"/>
              </a:ext>
            </a:extLst>
          </p:cNvPr>
          <p:cNvCxnSpPr/>
          <p:nvPr/>
        </p:nvCxnSpPr>
        <p:spPr>
          <a:xfrm>
            <a:off x="8494304" y="3733965"/>
            <a:ext cx="0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4" name="テキスト ボックス 463">
            <a:extLst>
              <a:ext uri="{FF2B5EF4-FFF2-40B4-BE49-F238E27FC236}">
                <a16:creationId xmlns:a16="http://schemas.microsoft.com/office/drawing/2014/main" id="{C7A6355E-4F84-8F24-D7EC-47FC987B1A94}"/>
              </a:ext>
            </a:extLst>
          </p:cNvPr>
          <p:cNvSpPr txBox="1"/>
          <p:nvPr/>
        </p:nvSpPr>
        <p:spPr>
          <a:xfrm>
            <a:off x="7916317" y="2464672"/>
            <a:ext cx="5106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/>
              <a:t>1.5m</a:t>
            </a:r>
            <a:endParaRPr kumimoji="1" lang="ja-JP" altLang="en-US" sz="800" dirty="0"/>
          </a:p>
        </p:txBody>
      </p:sp>
      <p:sp>
        <p:nvSpPr>
          <p:cNvPr id="465" name="テキスト ボックス 464">
            <a:extLst>
              <a:ext uri="{FF2B5EF4-FFF2-40B4-BE49-F238E27FC236}">
                <a16:creationId xmlns:a16="http://schemas.microsoft.com/office/drawing/2014/main" id="{5F2336C9-5D17-8D5C-35F2-E1D59F157217}"/>
              </a:ext>
            </a:extLst>
          </p:cNvPr>
          <p:cNvSpPr txBox="1"/>
          <p:nvPr/>
        </p:nvSpPr>
        <p:spPr>
          <a:xfrm>
            <a:off x="8534123" y="1936799"/>
            <a:ext cx="5106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/>
              <a:t>70cm</a:t>
            </a:r>
            <a:endParaRPr kumimoji="1" lang="ja-JP" altLang="en-US" sz="800" dirty="0"/>
          </a:p>
        </p:txBody>
      </p:sp>
      <p:sp>
        <p:nvSpPr>
          <p:cNvPr id="466" name="テキスト ボックス 465">
            <a:extLst>
              <a:ext uri="{FF2B5EF4-FFF2-40B4-BE49-F238E27FC236}">
                <a16:creationId xmlns:a16="http://schemas.microsoft.com/office/drawing/2014/main" id="{8F2BB025-C800-C857-57E7-DAF5545F0534}"/>
              </a:ext>
            </a:extLst>
          </p:cNvPr>
          <p:cNvSpPr txBox="1"/>
          <p:nvPr/>
        </p:nvSpPr>
        <p:spPr>
          <a:xfrm>
            <a:off x="8411529" y="1736961"/>
            <a:ext cx="5106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/>
              <a:t>1.1m</a:t>
            </a:r>
            <a:endParaRPr kumimoji="1" lang="ja-JP" altLang="en-US" sz="800" dirty="0"/>
          </a:p>
        </p:txBody>
      </p:sp>
      <p:sp>
        <p:nvSpPr>
          <p:cNvPr id="467" name="テキスト ボックス 466">
            <a:extLst>
              <a:ext uri="{FF2B5EF4-FFF2-40B4-BE49-F238E27FC236}">
                <a16:creationId xmlns:a16="http://schemas.microsoft.com/office/drawing/2014/main" id="{AFEC81DD-1247-E746-C737-350564F5FB50}"/>
              </a:ext>
            </a:extLst>
          </p:cNvPr>
          <p:cNvSpPr txBox="1"/>
          <p:nvPr/>
        </p:nvSpPr>
        <p:spPr>
          <a:xfrm>
            <a:off x="8400174" y="4774060"/>
            <a:ext cx="5106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/>
              <a:t>1.1m</a:t>
            </a:r>
            <a:endParaRPr kumimoji="1" lang="ja-JP" altLang="en-US" sz="800" dirty="0"/>
          </a:p>
        </p:txBody>
      </p:sp>
      <p:sp>
        <p:nvSpPr>
          <p:cNvPr id="468" name="テキスト ボックス 467">
            <a:extLst>
              <a:ext uri="{FF2B5EF4-FFF2-40B4-BE49-F238E27FC236}">
                <a16:creationId xmlns:a16="http://schemas.microsoft.com/office/drawing/2014/main" id="{DCAF55DF-608D-C439-593C-813203B1C4CB}"/>
              </a:ext>
            </a:extLst>
          </p:cNvPr>
          <p:cNvSpPr txBox="1"/>
          <p:nvPr/>
        </p:nvSpPr>
        <p:spPr>
          <a:xfrm>
            <a:off x="8406121" y="2824348"/>
            <a:ext cx="5106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/>
              <a:t>90cm</a:t>
            </a:r>
            <a:endParaRPr kumimoji="1" lang="ja-JP" altLang="en-US" sz="800" dirty="0"/>
          </a:p>
        </p:txBody>
      </p:sp>
      <p:sp>
        <p:nvSpPr>
          <p:cNvPr id="469" name="テキスト ボックス 468">
            <a:extLst>
              <a:ext uri="{FF2B5EF4-FFF2-40B4-BE49-F238E27FC236}">
                <a16:creationId xmlns:a16="http://schemas.microsoft.com/office/drawing/2014/main" id="{168206CA-F8B3-79AE-4D27-DD7BC7D0177B}"/>
              </a:ext>
            </a:extLst>
          </p:cNvPr>
          <p:cNvSpPr txBox="1"/>
          <p:nvPr/>
        </p:nvSpPr>
        <p:spPr>
          <a:xfrm>
            <a:off x="8410865" y="3808409"/>
            <a:ext cx="5106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/>
              <a:t>90cm</a:t>
            </a:r>
            <a:endParaRPr kumimoji="1" lang="ja-JP" altLang="en-US" sz="800" dirty="0"/>
          </a:p>
        </p:txBody>
      </p:sp>
      <p:sp>
        <p:nvSpPr>
          <p:cNvPr id="470" name="テキスト ボックス 469">
            <a:extLst>
              <a:ext uri="{FF2B5EF4-FFF2-40B4-BE49-F238E27FC236}">
                <a16:creationId xmlns:a16="http://schemas.microsoft.com/office/drawing/2014/main" id="{A69DBE48-4E83-92E3-E5B0-55FF51E29868}"/>
              </a:ext>
            </a:extLst>
          </p:cNvPr>
          <p:cNvSpPr txBox="1"/>
          <p:nvPr/>
        </p:nvSpPr>
        <p:spPr>
          <a:xfrm>
            <a:off x="8002818" y="1355142"/>
            <a:ext cx="3488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舞台なし：机</a:t>
            </a:r>
            <a:r>
              <a:rPr lang="en-US" altLang="ja-JP" dirty="0"/>
              <a:t>18</a:t>
            </a:r>
            <a:r>
              <a:rPr lang="ja-JP" altLang="en-US" dirty="0"/>
              <a:t>台・椅子</a:t>
            </a:r>
            <a:r>
              <a:rPr lang="en-US" altLang="ja-JP" dirty="0"/>
              <a:t>54</a:t>
            </a:r>
            <a:r>
              <a:rPr lang="ja-JP" altLang="en-US" dirty="0"/>
              <a:t>脚</a:t>
            </a:r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412C88A-EBDB-78DA-7FD7-F36F6C031271}"/>
              </a:ext>
            </a:extLst>
          </p:cNvPr>
          <p:cNvSpPr txBox="1"/>
          <p:nvPr/>
        </p:nvSpPr>
        <p:spPr>
          <a:xfrm>
            <a:off x="3267640" y="5643849"/>
            <a:ext cx="7449473" cy="178510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kumimoji="1" lang="ja-JP" altLang="en-US" sz="1000" dirty="0"/>
              <a:t>舞台高　</a:t>
            </a:r>
            <a:r>
              <a:rPr kumimoji="1" lang="en-US" altLang="ja-JP" sz="1000" dirty="0"/>
              <a:t>35cm</a:t>
            </a:r>
          </a:p>
          <a:p>
            <a:r>
              <a:rPr kumimoji="1" lang="ja-JP" altLang="en-US" sz="1000" dirty="0"/>
              <a:t>舞台間口　高さ</a:t>
            </a:r>
            <a:r>
              <a:rPr kumimoji="1" lang="en-US" altLang="ja-JP" sz="1000" dirty="0"/>
              <a:t>235cm</a:t>
            </a:r>
            <a:r>
              <a:rPr kumimoji="1" lang="ja-JP" altLang="en-US" sz="1000" dirty="0"/>
              <a:t>、横</a:t>
            </a:r>
            <a:r>
              <a:rPr kumimoji="1" lang="en-US" altLang="ja-JP" sz="1000" dirty="0"/>
              <a:t>532cm</a:t>
            </a:r>
          </a:p>
          <a:p>
            <a:r>
              <a:rPr lang="ja-JP" altLang="en-US" sz="1000" dirty="0"/>
              <a:t>照明設備　舞台北　６基（赤・緑・青）</a:t>
            </a:r>
            <a:endParaRPr lang="en-US" altLang="ja-JP" sz="1000" dirty="0"/>
          </a:p>
          <a:p>
            <a:r>
              <a:rPr kumimoji="1" lang="ja-JP" altLang="en-US" sz="1000" dirty="0"/>
              <a:t>　　　　　舞台南</a:t>
            </a:r>
            <a:r>
              <a:rPr lang="ja-JP" altLang="en-US" sz="1000" dirty="0"/>
              <a:t>　６基（赤・緑・青）</a:t>
            </a:r>
            <a:endParaRPr lang="en-US" altLang="ja-JP" sz="1000" dirty="0"/>
          </a:p>
          <a:p>
            <a:r>
              <a:rPr kumimoji="1" lang="ja-JP" altLang="en-US" sz="1000" dirty="0"/>
              <a:t>　　　　　スポット（中央）３基</a:t>
            </a:r>
            <a:endParaRPr kumimoji="1"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r>
              <a:rPr lang="en-US" altLang="ja-JP" sz="1000" dirty="0"/>
              <a:t>AV</a:t>
            </a:r>
            <a:r>
              <a:rPr lang="ja-JP" altLang="en-US" sz="1000" dirty="0"/>
              <a:t>設備　　マイク　ワイヤレス２、ピン２</a:t>
            </a:r>
            <a:endParaRPr lang="en-US" altLang="ja-JP" sz="1000" dirty="0"/>
          </a:p>
          <a:p>
            <a:r>
              <a:rPr kumimoji="1" lang="ja-JP" altLang="en-US" sz="1000" dirty="0"/>
              <a:t>　　　　（出力）ブルーレイ・</a:t>
            </a:r>
            <a:r>
              <a:rPr kumimoji="1" lang="en-US" altLang="ja-JP" sz="1000" dirty="0"/>
              <a:t>DVD</a:t>
            </a:r>
            <a:r>
              <a:rPr kumimoji="1" lang="ja-JP" altLang="en-US" sz="1000" dirty="0"/>
              <a:t>、</a:t>
            </a:r>
            <a:r>
              <a:rPr lang="en-US" altLang="ja-JP" sz="1000" dirty="0"/>
              <a:t>CD</a:t>
            </a:r>
            <a:r>
              <a:rPr lang="ja-JP" altLang="en-US" sz="1000" dirty="0"/>
              <a:t>出力、</a:t>
            </a:r>
            <a:r>
              <a:rPr kumimoji="1" lang="en-US" altLang="ja-JP" sz="1000" dirty="0"/>
              <a:t>HDMI</a:t>
            </a:r>
          </a:p>
          <a:p>
            <a:r>
              <a:rPr lang="ja-JP" altLang="en-US" sz="1000" dirty="0"/>
              <a:t>　　　　（入力）</a:t>
            </a:r>
            <a:r>
              <a:rPr lang="en-US" altLang="ja-JP" sz="1000" dirty="0"/>
              <a:t>HDMI</a:t>
            </a:r>
            <a:r>
              <a:rPr lang="ja-JP" altLang="en-US" sz="1000" dirty="0"/>
              <a:t>１、</a:t>
            </a:r>
            <a:r>
              <a:rPr kumimoji="1" lang="en-US" altLang="ja-JP" sz="1000" dirty="0"/>
              <a:t>RGB</a:t>
            </a:r>
            <a:r>
              <a:rPr kumimoji="1" lang="ja-JP" altLang="en-US" sz="1000" dirty="0"/>
              <a:t>１・</a:t>
            </a:r>
            <a:r>
              <a:rPr kumimoji="1" lang="en-US" altLang="ja-JP" sz="1000" dirty="0"/>
              <a:t>Audio</a:t>
            </a:r>
            <a:r>
              <a:rPr kumimoji="1" lang="ja-JP" altLang="en-US" sz="1000" dirty="0"/>
              <a:t>１</a:t>
            </a:r>
            <a:endParaRPr kumimoji="1" lang="en-US" altLang="ja-JP" sz="1000" dirty="0"/>
          </a:p>
          <a:p>
            <a:r>
              <a:rPr lang="ja-JP" altLang="en-US" sz="1000" dirty="0"/>
              <a:t>　　　　　　</a:t>
            </a:r>
            <a:r>
              <a:rPr lang="en-US" altLang="ja-JP" sz="1000" dirty="0"/>
              <a:t>VIDEO</a:t>
            </a:r>
            <a:r>
              <a:rPr lang="ja-JP" altLang="en-US" sz="1000" dirty="0"/>
              <a:t>端子（黄）</a:t>
            </a:r>
            <a:r>
              <a:rPr lang="en-US" altLang="ja-JP" sz="1000" dirty="0"/>
              <a:t>AUDIO</a:t>
            </a:r>
            <a:r>
              <a:rPr lang="ja-JP" altLang="en-US" sz="1000" dirty="0"/>
              <a:t>端子（赤・白）各</a:t>
            </a:r>
            <a:r>
              <a:rPr lang="en-US" altLang="ja-JP" sz="1000" dirty="0"/>
              <a:t>1</a:t>
            </a:r>
          </a:p>
          <a:p>
            <a:r>
              <a:rPr kumimoji="1" lang="ja-JP" altLang="en-US" sz="1000" dirty="0"/>
              <a:t>スピーカー　メイン</a:t>
            </a:r>
            <a:r>
              <a:rPr kumimoji="1" lang="en-US" altLang="ja-JP" sz="1000" dirty="0"/>
              <a:t>LR</a:t>
            </a:r>
            <a:r>
              <a:rPr kumimoji="1" lang="ja-JP" altLang="en-US" sz="1000" dirty="0"/>
              <a:t>：各</a:t>
            </a:r>
            <a:r>
              <a:rPr lang="ja-JP" altLang="en-US" sz="1000" dirty="0"/>
              <a:t>１、</a:t>
            </a:r>
            <a:r>
              <a:rPr kumimoji="1" lang="ja-JP" altLang="en-US" sz="1000" dirty="0"/>
              <a:t>天井：前１・後１</a:t>
            </a:r>
            <a:endParaRPr kumimoji="1" lang="en-US" altLang="ja-JP" sz="1000" dirty="0"/>
          </a:p>
          <a:p>
            <a:r>
              <a:rPr lang="ja-JP" altLang="en-US" sz="1000" dirty="0"/>
              <a:t>　　　　　　跳ね返り１</a:t>
            </a:r>
            <a:endParaRPr kumimoji="1" lang="en-US" altLang="ja-JP" sz="1000" dirty="0"/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21FE2CCC-01F2-7DE2-A670-8A3469C58C77}"/>
              </a:ext>
            </a:extLst>
          </p:cNvPr>
          <p:cNvCxnSpPr/>
          <p:nvPr/>
        </p:nvCxnSpPr>
        <p:spPr>
          <a:xfrm>
            <a:off x="7117404" y="5141734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49743EFA-2FFE-2D06-CF70-A9416E84BA3A}"/>
              </a:ext>
            </a:extLst>
          </p:cNvPr>
          <p:cNvCxnSpPr/>
          <p:nvPr/>
        </p:nvCxnSpPr>
        <p:spPr>
          <a:xfrm>
            <a:off x="8919888" y="5141734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82C79341-CADD-F682-6F0E-87CE8572F572}"/>
              </a:ext>
            </a:extLst>
          </p:cNvPr>
          <p:cNvCxnSpPr/>
          <p:nvPr/>
        </p:nvCxnSpPr>
        <p:spPr>
          <a:xfrm>
            <a:off x="10720923" y="5143778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83E091BB-0D2E-A841-2493-8DA7FEE6167F}"/>
              </a:ext>
            </a:extLst>
          </p:cNvPr>
          <p:cNvCxnSpPr/>
          <p:nvPr/>
        </p:nvCxnSpPr>
        <p:spPr>
          <a:xfrm>
            <a:off x="2153317" y="1681267"/>
            <a:ext cx="2704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1203AB56-F716-E035-A74B-260A2C338FB2}"/>
              </a:ext>
            </a:extLst>
          </p:cNvPr>
          <p:cNvCxnSpPr/>
          <p:nvPr/>
        </p:nvCxnSpPr>
        <p:spPr>
          <a:xfrm>
            <a:off x="2150385" y="5205152"/>
            <a:ext cx="2704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002F04DF-B418-1154-AF46-92547554DA11}"/>
              </a:ext>
            </a:extLst>
          </p:cNvPr>
          <p:cNvCxnSpPr>
            <a:cxnSpLocks/>
          </p:cNvCxnSpPr>
          <p:nvPr/>
        </p:nvCxnSpPr>
        <p:spPr>
          <a:xfrm>
            <a:off x="2264685" y="1682445"/>
            <a:ext cx="0" cy="3532127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5344F6A-DD31-E1B9-5C21-5D972CDCF3E4}"/>
              </a:ext>
            </a:extLst>
          </p:cNvPr>
          <p:cNvSpPr txBox="1"/>
          <p:nvPr/>
        </p:nvSpPr>
        <p:spPr>
          <a:xfrm>
            <a:off x="1979124" y="3318599"/>
            <a:ext cx="43356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10m</a:t>
            </a:r>
            <a:endParaRPr kumimoji="1" lang="ja-JP" altLang="en-US" sz="700" dirty="0"/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2945422A-0095-B390-CC5F-BFFB4670F724}"/>
              </a:ext>
            </a:extLst>
          </p:cNvPr>
          <p:cNvCxnSpPr/>
          <p:nvPr/>
        </p:nvCxnSpPr>
        <p:spPr>
          <a:xfrm>
            <a:off x="4272321" y="5396986"/>
            <a:ext cx="0" cy="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8A745943-1421-CE76-8E25-5FD3A8A6EEEA}"/>
              </a:ext>
            </a:extLst>
          </p:cNvPr>
          <p:cNvCxnSpPr/>
          <p:nvPr/>
        </p:nvCxnSpPr>
        <p:spPr>
          <a:xfrm>
            <a:off x="6083525" y="5396986"/>
            <a:ext cx="0" cy="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937E9788-6E66-5874-96AD-2AB992FE392E}"/>
              </a:ext>
            </a:extLst>
          </p:cNvPr>
          <p:cNvCxnSpPr/>
          <p:nvPr/>
        </p:nvCxnSpPr>
        <p:spPr>
          <a:xfrm>
            <a:off x="4272321" y="5567001"/>
            <a:ext cx="1811204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71A851C-78B5-1570-BD9B-43966231A582}"/>
              </a:ext>
            </a:extLst>
          </p:cNvPr>
          <p:cNvSpPr txBox="1"/>
          <p:nvPr/>
        </p:nvSpPr>
        <p:spPr>
          <a:xfrm>
            <a:off x="4998840" y="5539665"/>
            <a:ext cx="43356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5m</a:t>
            </a:r>
            <a:endParaRPr kumimoji="1" lang="ja-JP" altLang="en-US" sz="700" dirty="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DDDF1188-00E1-55EF-D349-78FBD83095C8}"/>
              </a:ext>
            </a:extLst>
          </p:cNvPr>
          <p:cNvSpPr/>
          <p:nvPr/>
        </p:nvSpPr>
        <p:spPr>
          <a:xfrm rot="10800000">
            <a:off x="2460694" y="1700768"/>
            <a:ext cx="230400" cy="169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2F1FB1BB-AE1D-C84E-2354-D3992819A310}"/>
              </a:ext>
            </a:extLst>
          </p:cNvPr>
          <p:cNvSpPr/>
          <p:nvPr/>
        </p:nvSpPr>
        <p:spPr>
          <a:xfrm rot="10800000">
            <a:off x="3543458" y="5078193"/>
            <a:ext cx="691200" cy="201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9649C6F-D68E-A3D1-34E8-011EE0A7BC17}"/>
              </a:ext>
            </a:extLst>
          </p:cNvPr>
          <p:cNvSpPr/>
          <p:nvPr/>
        </p:nvSpPr>
        <p:spPr>
          <a:xfrm rot="10800000">
            <a:off x="2461773" y="5073750"/>
            <a:ext cx="228087" cy="1954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9E72AC03-CAE8-68C0-9591-01B2EDC55F1C}"/>
              </a:ext>
            </a:extLst>
          </p:cNvPr>
          <p:cNvSpPr/>
          <p:nvPr/>
        </p:nvSpPr>
        <p:spPr>
          <a:xfrm rot="10800000">
            <a:off x="4089371" y="5083342"/>
            <a:ext cx="324000" cy="32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0449C64A-B139-0CA6-9F1F-A4444B03B263}"/>
              </a:ext>
            </a:extLst>
          </p:cNvPr>
          <p:cNvSpPr/>
          <p:nvPr/>
        </p:nvSpPr>
        <p:spPr>
          <a:xfrm rot="10800000">
            <a:off x="5933452" y="5099081"/>
            <a:ext cx="324000" cy="32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A2F5C61C-068E-A14F-6DD4-9B904C674CBE}"/>
              </a:ext>
            </a:extLst>
          </p:cNvPr>
          <p:cNvCxnSpPr/>
          <p:nvPr/>
        </p:nvCxnSpPr>
        <p:spPr>
          <a:xfrm>
            <a:off x="2458761" y="3804111"/>
            <a:ext cx="1769822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6F64C9B-3661-585A-B619-322805C63005}"/>
              </a:ext>
            </a:extLst>
          </p:cNvPr>
          <p:cNvSpPr txBox="1"/>
          <p:nvPr/>
        </p:nvSpPr>
        <p:spPr>
          <a:xfrm>
            <a:off x="2990232" y="3668535"/>
            <a:ext cx="43356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4.82m</a:t>
            </a:r>
            <a:endParaRPr kumimoji="1" lang="ja-JP" altLang="en-US" sz="700" dirty="0"/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73D31A19-730A-C77E-0F3D-DE599457C2C1}"/>
              </a:ext>
            </a:extLst>
          </p:cNvPr>
          <p:cNvCxnSpPr/>
          <p:nvPr/>
        </p:nvCxnSpPr>
        <p:spPr>
          <a:xfrm>
            <a:off x="4168413" y="2496159"/>
            <a:ext cx="11570" cy="1919832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FF7707E4-EE4F-64A5-E46F-E3F3790798AD}"/>
              </a:ext>
            </a:extLst>
          </p:cNvPr>
          <p:cNvSpPr txBox="1"/>
          <p:nvPr/>
        </p:nvSpPr>
        <p:spPr>
          <a:xfrm>
            <a:off x="3894549" y="3095003"/>
            <a:ext cx="4463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5.32m</a:t>
            </a:r>
            <a:endParaRPr kumimoji="1" lang="ja-JP" altLang="en-US" sz="700" dirty="0"/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F1B0B5BC-B45C-8895-393F-6FC0A582D7E1}"/>
              </a:ext>
            </a:extLst>
          </p:cNvPr>
          <p:cNvSpPr/>
          <p:nvPr/>
        </p:nvSpPr>
        <p:spPr>
          <a:xfrm>
            <a:off x="4423408" y="2017779"/>
            <a:ext cx="91528" cy="915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2032BCC7-7DDD-DEB9-E5E8-7EA410C5EED7}"/>
              </a:ext>
            </a:extLst>
          </p:cNvPr>
          <p:cNvGrpSpPr/>
          <p:nvPr/>
        </p:nvGrpSpPr>
        <p:grpSpPr>
          <a:xfrm>
            <a:off x="2398222" y="962110"/>
            <a:ext cx="1617585" cy="646331"/>
            <a:chOff x="9753927" y="907346"/>
            <a:chExt cx="1617585" cy="646331"/>
          </a:xfrm>
        </p:grpSpPr>
        <p:sp>
          <p:nvSpPr>
            <p:cNvPr id="144" name="テキスト ボックス 143">
              <a:extLst>
                <a:ext uri="{FF2B5EF4-FFF2-40B4-BE49-F238E27FC236}">
                  <a16:creationId xmlns:a16="http://schemas.microsoft.com/office/drawing/2014/main" id="{367EB653-F9E0-1200-9011-0D36830FD975}"/>
                </a:ext>
              </a:extLst>
            </p:cNvPr>
            <p:cNvSpPr txBox="1"/>
            <p:nvPr/>
          </p:nvSpPr>
          <p:spPr>
            <a:xfrm>
              <a:off x="9753927" y="907346"/>
              <a:ext cx="1617585" cy="646331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/>
                <a:t>＜凡例＞</a:t>
              </a:r>
              <a:endParaRPr kumimoji="1" lang="en-US" altLang="ja-JP" sz="1200" dirty="0"/>
            </a:p>
            <a:p>
              <a:r>
                <a:rPr kumimoji="1" lang="ja-JP" altLang="en-US" sz="1200" dirty="0"/>
                <a:t>電源コンセント</a:t>
              </a:r>
              <a:endParaRPr lang="en-US" altLang="ja-JP" sz="1200" dirty="0"/>
            </a:p>
            <a:p>
              <a:r>
                <a:rPr lang="en-US" altLang="ja-JP" sz="1200" dirty="0"/>
                <a:t>LAN</a:t>
              </a:r>
              <a:r>
                <a:rPr lang="ja-JP" altLang="en-US" sz="1200" dirty="0"/>
                <a:t>接続口</a:t>
              </a:r>
              <a:endParaRPr kumimoji="1" lang="ja-JP" altLang="en-US" sz="1200" dirty="0"/>
            </a:p>
          </p:txBody>
        </p:sp>
        <p:sp>
          <p:nvSpPr>
            <p:cNvPr id="148" name="四角形: 角を丸くする 147">
              <a:extLst>
                <a:ext uri="{FF2B5EF4-FFF2-40B4-BE49-F238E27FC236}">
                  <a16:creationId xmlns:a16="http://schemas.microsoft.com/office/drawing/2014/main" id="{5F3CDB4D-7DAA-E6B3-C910-4CF78C702B79}"/>
                </a:ext>
              </a:extLst>
            </p:cNvPr>
            <p:cNvSpPr/>
            <p:nvPr/>
          </p:nvSpPr>
          <p:spPr>
            <a:xfrm rot="16200000">
              <a:off x="11071975" y="1148536"/>
              <a:ext cx="71127" cy="152501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四角形: 角を丸くする 148">
              <a:extLst>
                <a:ext uri="{FF2B5EF4-FFF2-40B4-BE49-F238E27FC236}">
                  <a16:creationId xmlns:a16="http://schemas.microsoft.com/office/drawing/2014/main" id="{A6EFBD60-52D7-B334-A1B4-4904A9502D6F}"/>
                </a:ext>
              </a:extLst>
            </p:cNvPr>
            <p:cNvSpPr/>
            <p:nvPr/>
          </p:nvSpPr>
          <p:spPr>
            <a:xfrm>
              <a:off x="10738248" y="1365153"/>
              <a:ext cx="91528" cy="91528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7256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291</Words>
  <Application>Microsoft Office PowerPoint</Application>
  <PresentationFormat>ワイド画面</PresentationFormat>
  <Paragraphs>73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山下 創</dc:creator>
  <cp:lastModifiedBy>山下 文彦</cp:lastModifiedBy>
  <cp:revision>26</cp:revision>
  <cp:lastPrinted>2022-10-05T05:10:19Z</cp:lastPrinted>
  <dcterms:created xsi:type="dcterms:W3CDTF">2022-05-26T00:53:09Z</dcterms:created>
  <dcterms:modified xsi:type="dcterms:W3CDTF">2023-07-20T02:48:26Z</dcterms:modified>
</cp:coreProperties>
</file>