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6D"/>
    <a:srgbClr val="FFE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474B80-4A04-DCDD-5F9A-60339ABAB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F449304-04FF-DF69-E22E-A945B8BE7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3CBEAC-24F0-B19B-7A82-5F6447C81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BC7627-38C4-CBDE-5715-0D5CAD4C1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558CC7-40E4-B505-1669-BDA8964E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31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99CBD2-780B-E54F-80E6-80A250BE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9F8EC5-8008-25CA-D78E-FD1867B1D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91F947-7DD3-6EC1-1733-528DC0B5A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16D91C-4DFC-0120-6B11-19AD9CDD2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1CD400-F532-2077-110A-BA8BE8654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64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1F6EA00-11DA-2695-1AE7-0E3FF531C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1532DDD-5829-4553-EFE5-62536CFCC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896816-B90D-5698-1F65-8F1957324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BB39FB-A896-9D19-767F-9D068FDF0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9F1F31-27AA-C0FF-9B11-FFF4DAC83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53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592545-AB35-1B02-0BB0-9418C6390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F14626-09A3-7CAD-FAC3-8033E3922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34AD55-3D16-2C90-56EF-63EE0133D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407849-9182-AFC2-7B17-34F0EB53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8DC4B7-B62E-E62F-B642-75F1EB4A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77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B786D-4BC9-F745-E311-3DC2D955B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327CC8-8D61-CBB7-1838-5C85E76D2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409502-3DAB-E705-6422-99D18A255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B45070-BF48-10D7-2AC0-28197BCF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34C524-0007-9029-2E1C-74179E4D4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19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0B2F01-51B2-6FDB-0AA8-3A1C8134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49B99A-1502-864B-2CFE-00627DE38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CF6FBB-2B4C-4A23-4DBF-318E21C07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80FF23-FC04-70E6-F5A9-69A919AE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F73F0E-D8C2-2B51-C016-6023913C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AB0472-CB49-C94B-8A59-7AEC50C0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7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10C4A3-4F65-8F70-B820-4978721A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860B07-F3A6-3EBB-62AD-38609C3AD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4D85C8-2376-C852-32DE-47F5FAE40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46FD367-ADAC-A0B8-9361-A5ED59C70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DC7DB6-8000-F42B-5BAD-6F6F1E804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0BEF0F-DD61-3372-39F5-5B371B95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01CDBF-0F4C-79C2-8F2D-50620E6C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2B8DD9-1FA7-C14C-8390-EF5A256D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51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6B5CB-86FF-334F-94F3-5F11C36BD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1F3D60-D5FD-D15C-1329-B46F0A43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02E349-532F-30A5-E33F-F7569A175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FE60D39-3958-1C54-5714-14200230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13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60F376D-31C9-F007-74C9-BADC50D58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09133C-2B51-34FE-3646-7DA1B7B3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8EC108-842C-E4D4-8035-BDBD1449D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93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F50DFA-C447-AC6D-ADF1-630E968D9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AF9FA2-63C2-9713-070F-C33978B25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9A3C2A-68CB-9A91-8537-D3B625353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30ED30-A6C5-FDBD-4DEE-870302BA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E584A9-8C42-573E-59A7-0CCA0F72E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933A07-0FCC-2383-D72C-72092FBB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84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D9B97-93BB-4E80-B08D-389CE0A7F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9F8FA04-6D01-6EA0-374C-875FDC0D37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0FEEF1-8188-A3B9-E3AA-B109EAE97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289A5F-D27D-5752-20AD-9A6A0CB74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62844E-984D-1416-471D-02B9D9D03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C4021E-60EC-9080-32C7-3EF3CC263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1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455F7A-8D56-1015-531F-85619AE5F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7B2757-E4FB-F4F3-4827-94DF12BB8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619765-0E27-1C4D-8B52-6E07DCCF9C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1B09E-ED6D-46E3-8008-625EB2953432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BDF298-A361-1B21-3DFA-A6258188E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478F7A-EE48-2E5E-BF30-A671CE05B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914F6-9A07-4175-9014-2A95ADC79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55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グループ化 254">
            <a:extLst>
              <a:ext uri="{FF2B5EF4-FFF2-40B4-BE49-F238E27FC236}">
                <a16:creationId xmlns:a16="http://schemas.microsoft.com/office/drawing/2014/main" id="{622BD6E4-349B-7BFB-8E15-44978E4FFA3F}"/>
              </a:ext>
            </a:extLst>
          </p:cNvPr>
          <p:cNvGrpSpPr/>
          <p:nvPr/>
        </p:nvGrpSpPr>
        <p:grpSpPr>
          <a:xfrm>
            <a:off x="1431763" y="825282"/>
            <a:ext cx="9144000" cy="5177669"/>
            <a:chOff x="1431763" y="825282"/>
            <a:chExt cx="9144000" cy="5177669"/>
          </a:xfrm>
        </p:grpSpPr>
        <p:sp>
          <p:nvSpPr>
            <p:cNvPr id="14" name="字幕 2">
              <a:extLst>
                <a:ext uri="{FF2B5EF4-FFF2-40B4-BE49-F238E27FC236}">
                  <a16:creationId xmlns:a16="http://schemas.microsoft.com/office/drawing/2014/main" id="{4B176FD3-80C9-B3A5-41BA-0E3D32368008}"/>
                </a:ext>
              </a:extLst>
            </p:cNvPr>
            <p:cNvSpPr txBox="1">
              <a:spLocks/>
            </p:cNvSpPr>
            <p:nvPr/>
          </p:nvSpPr>
          <p:spPr>
            <a:xfrm>
              <a:off x="1431763" y="825282"/>
              <a:ext cx="9144000" cy="4157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/>
                <a:t>福祉</a:t>
              </a:r>
              <a:r>
                <a:rPr lang="ja-JP" altLang="en-US" dirty="0"/>
                <a:t>交流センター３階　講習室配置図</a:t>
              </a:r>
            </a:p>
          </p:txBody>
        </p:sp>
        <p:sp>
          <p:nvSpPr>
            <p:cNvPr id="17" name="フローチャート: 定義済み処理 16">
              <a:extLst>
                <a:ext uri="{FF2B5EF4-FFF2-40B4-BE49-F238E27FC236}">
                  <a16:creationId xmlns:a16="http://schemas.microsoft.com/office/drawing/2014/main" id="{A09EF955-4317-199A-F3BC-E967C87399C8}"/>
                </a:ext>
              </a:extLst>
            </p:cNvPr>
            <p:cNvSpPr/>
            <p:nvPr/>
          </p:nvSpPr>
          <p:spPr>
            <a:xfrm rot="10800000">
              <a:off x="9022483" y="5597204"/>
              <a:ext cx="360000" cy="720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4AF4FFF2-9E26-30EC-506F-2F944D22A43E}"/>
                </a:ext>
              </a:extLst>
            </p:cNvPr>
            <p:cNvSpPr/>
            <p:nvPr/>
          </p:nvSpPr>
          <p:spPr>
            <a:xfrm>
              <a:off x="4369396" y="2047793"/>
              <a:ext cx="1476000" cy="192668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4A087EB8-651B-E92C-4A96-D42173DFF031}"/>
                </a:ext>
              </a:extLst>
            </p:cNvPr>
            <p:cNvCxnSpPr/>
            <p:nvPr/>
          </p:nvCxnSpPr>
          <p:spPr>
            <a:xfrm flipH="1">
              <a:off x="8646795" y="5677165"/>
              <a:ext cx="360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F638BB39-3992-4947-67E9-675A6D44AD4E}"/>
                </a:ext>
              </a:extLst>
            </p:cNvPr>
            <p:cNvSpPr/>
            <p:nvPr/>
          </p:nvSpPr>
          <p:spPr>
            <a:xfrm>
              <a:off x="6179500" y="2051603"/>
              <a:ext cx="1476000" cy="186290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2E95B27-19DD-D9D5-FF30-1E3922D9CFC6}"/>
                </a:ext>
              </a:extLst>
            </p:cNvPr>
            <p:cNvSpPr/>
            <p:nvPr/>
          </p:nvSpPr>
          <p:spPr>
            <a:xfrm>
              <a:off x="7999724" y="2051602"/>
              <a:ext cx="1476000" cy="189195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F7F61A13-6FAC-8A65-F52B-B8F33558C5F8}"/>
                </a:ext>
              </a:extLst>
            </p:cNvPr>
            <p:cNvSpPr/>
            <p:nvPr/>
          </p:nvSpPr>
          <p:spPr>
            <a:xfrm>
              <a:off x="2513967" y="2054186"/>
              <a:ext cx="1500945" cy="191125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D16620CD-2E78-8C5F-8687-55650035C443}"/>
                </a:ext>
              </a:extLst>
            </p:cNvPr>
            <p:cNvCxnSpPr/>
            <p:nvPr/>
          </p:nvCxnSpPr>
          <p:spPr>
            <a:xfrm>
              <a:off x="8960720" y="4965192"/>
              <a:ext cx="63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F2CD0637-8305-0608-3CA9-E3D69313F01E}"/>
                </a:ext>
              </a:extLst>
            </p:cNvPr>
            <p:cNvSpPr/>
            <p:nvPr/>
          </p:nvSpPr>
          <p:spPr>
            <a:xfrm>
              <a:off x="9292357" y="2992699"/>
              <a:ext cx="288000" cy="132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</a:rPr>
                <a:t>床の間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530F5B1A-4C4A-203C-F8D5-ECC9DD916863}"/>
                </a:ext>
              </a:extLst>
            </p:cNvPr>
            <p:cNvSpPr/>
            <p:nvPr/>
          </p:nvSpPr>
          <p:spPr>
            <a:xfrm>
              <a:off x="9294903" y="4314858"/>
              <a:ext cx="288000" cy="648000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/>
                <a:t>押入れ</a:t>
              </a:r>
              <a:endParaRPr kumimoji="1" lang="ja-JP" altLang="en-US" sz="1000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D9028A61-7824-2AA7-E49A-A9F7F9BE20C5}"/>
                </a:ext>
              </a:extLst>
            </p:cNvPr>
            <p:cNvSpPr/>
            <p:nvPr/>
          </p:nvSpPr>
          <p:spPr>
            <a:xfrm>
              <a:off x="9399590" y="2320519"/>
              <a:ext cx="180000" cy="666000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/>
                <a:t>地袋</a:t>
              </a: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E79DA67E-DA7C-B3B7-1A88-68A234B72066}"/>
                </a:ext>
              </a:extLst>
            </p:cNvPr>
            <p:cNvSpPr/>
            <p:nvPr/>
          </p:nvSpPr>
          <p:spPr>
            <a:xfrm>
              <a:off x="9283010" y="2315852"/>
              <a:ext cx="108000" cy="670667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EB50B5E9-71E3-1DBF-76CF-8687C85CBD3D}"/>
                </a:ext>
              </a:extLst>
            </p:cNvPr>
            <p:cNvSpPr/>
            <p:nvPr/>
          </p:nvSpPr>
          <p:spPr>
            <a:xfrm>
              <a:off x="9482720" y="2040173"/>
              <a:ext cx="108000" cy="18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473E1054-E56B-11E5-3167-E778188F802C}"/>
                </a:ext>
              </a:extLst>
            </p:cNvPr>
            <p:cNvSpPr/>
            <p:nvPr/>
          </p:nvSpPr>
          <p:spPr>
            <a:xfrm>
              <a:off x="7663089" y="2050934"/>
              <a:ext cx="324000" cy="18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58D63B74-998D-4A29-9B36-CC5408076754}"/>
                </a:ext>
              </a:extLst>
            </p:cNvPr>
            <p:cNvGrpSpPr/>
            <p:nvPr/>
          </p:nvGrpSpPr>
          <p:grpSpPr>
            <a:xfrm>
              <a:off x="7649144" y="2251182"/>
              <a:ext cx="1619808" cy="2661181"/>
              <a:chOff x="584494" y="2137784"/>
              <a:chExt cx="1619808" cy="2661181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6E66640B-068B-54C6-C42E-3A74BD2D0D8A}"/>
                  </a:ext>
                </a:extLst>
              </p:cNvPr>
              <p:cNvGrpSpPr/>
              <p:nvPr/>
            </p:nvGrpSpPr>
            <p:grpSpPr>
              <a:xfrm>
                <a:off x="584494" y="2138305"/>
                <a:ext cx="648305" cy="2660660"/>
                <a:chOff x="244245" y="2638524"/>
                <a:chExt cx="648305" cy="2660660"/>
              </a:xfrm>
            </p:grpSpPr>
            <p:grpSp>
              <p:nvGrpSpPr>
                <p:cNvPr id="45" name="グループ化 44">
                  <a:extLst>
                    <a:ext uri="{FF2B5EF4-FFF2-40B4-BE49-F238E27FC236}">
                      <a16:creationId xmlns:a16="http://schemas.microsoft.com/office/drawing/2014/main" id="{F6218B55-A0C1-70C2-3109-BDF1C392FCA9}"/>
                    </a:ext>
                  </a:extLst>
                </p:cNvPr>
                <p:cNvGrpSpPr/>
                <p:nvPr/>
              </p:nvGrpSpPr>
              <p:grpSpPr>
                <a:xfrm>
                  <a:off x="244245" y="2638524"/>
                  <a:ext cx="324641" cy="2660660"/>
                  <a:chOff x="462942" y="3322099"/>
                  <a:chExt cx="324641" cy="2660660"/>
                </a:xfrm>
              </p:grpSpPr>
              <p:sp>
                <p:nvSpPr>
                  <p:cNvPr id="41" name="正方形/長方形 40">
                    <a:extLst>
                      <a:ext uri="{FF2B5EF4-FFF2-40B4-BE49-F238E27FC236}">
                        <a16:creationId xmlns:a16="http://schemas.microsoft.com/office/drawing/2014/main" id="{33666F7D-437A-3894-E05E-6F77010CDC9E}"/>
                      </a:ext>
                    </a:extLst>
                  </p:cNvPr>
                  <p:cNvSpPr/>
                  <p:nvPr/>
                </p:nvSpPr>
                <p:spPr>
                  <a:xfrm>
                    <a:off x="462942" y="332209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" name="正方形/長方形 41">
                    <a:extLst>
                      <a:ext uri="{FF2B5EF4-FFF2-40B4-BE49-F238E27FC236}">
                        <a16:creationId xmlns:a16="http://schemas.microsoft.com/office/drawing/2014/main" id="{2171BDB6-1BBA-E68C-957D-FF7B2255BEFE}"/>
                      </a:ext>
                    </a:extLst>
                  </p:cNvPr>
                  <p:cNvSpPr/>
                  <p:nvPr/>
                </p:nvSpPr>
                <p:spPr>
                  <a:xfrm>
                    <a:off x="462942" y="398766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" name="正方形/長方形 42">
                    <a:extLst>
                      <a:ext uri="{FF2B5EF4-FFF2-40B4-BE49-F238E27FC236}">
                        <a16:creationId xmlns:a16="http://schemas.microsoft.com/office/drawing/2014/main" id="{FC335E93-B5F9-421E-BC19-BE95E01AAA58}"/>
                      </a:ext>
                    </a:extLst>
                  </p:cNvPr>
                  <p:cNvSpPr/>
                  <p:nvPr/>
                </p:nvSpPr>
                <p:spPr>
                  <a:xfrm>
                    <a:off x="463583" y="465118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" name="正方形/長方形 43">
                    <a:extLst>
                      <a:ext uri="{FF2B5EF4-FFF2-40B4-BE49-F238E27FC236}">
                        <a16:creationId xmlns:a16="http://schemas.microsoft.com/office/drawing/2014/main" id="{E65F168B-67AA-B089-F11F-E8A8DC4333CA}"/>
                      </a:ext>
                    </a:extLst>
                  </p:cNvPr>
                  <p:cNvSpPr/>
                  <p:nvPr/>
                </p:nvSpPr>
                <p:spPr>
                  <a:xfrm>
                    <a:off x="463583" y="531675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" name="グループ化 45">
                  <a:extLst>
                    <a:ext uri="{FF2B5EF4-FFF2-40B4-BE49-F238E27FC236}">
                      <a16:creationId xmlns:a16="http://schemas.microsoft.com/office/drawing/2014/main" id="{03645F76-4C4E-C686-7687-685A665207C0}"/>
                    </a:ext>
                  </a:extLst>
                </p:cNvPr>
                <p:cNvGrpSpPr/>
                <p:nvPr/>
              </p:nvGrpSpPr>
              <p:grpSpPr>
                <a:xfrm>
                  <a:off x="567909" y="2638524"/>
                  <a:ext cx="324641" cy="2660660"/>
                  <a:chOff x="462942" y="3322099"/>
                  <a:chExt cx="324641" cy="2660660"/>
                </a:xfrm>
              </p:grpSpPr>
              <p:sp>
                <p:nvSpPr>
                  <p:cNvPr id="47" name="正方形/長方形 46">
                    <a:extLst>
                      <a:ext uri="{FF2B5EF4-FFF2-40B4-BE49-F238E27FC236}">
                        <a16:creationId xmlns:a16="http://schemas.microsoft.com/office/drawing/2014/main" id="{034069E1-1E60-BA12-58D8-6EF3EA0A4610}"/>
                      </a:ext>
                    </a:extLst>
                  </p:cNvPr>
                  <p:cNvSpPr/>
                  <p:nvPr/>
                </p:nvSpPr>
                <p:spPr>
                  <a:xfrm>
                    <a:off x="462942" y="332209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" name="正方形/長方形 47">
                    <a:extLst>
                      <a:ext uri="{FF2B5EF4-FFF2-40B4-BE49-F238E27FC236}">
                        <a16:creationId xmlns:a16="http://schemas.microsoft.com/office/drawing/2014/main" id="{CE166447-A9E2-191C-9C70-27D21E6D1F0F}"/>
                      </a:ext>
                    </a:extLst>
                  </p:cNvPr>
                  <p:cNvSpPr/>
                  <p:nvPr/>
                </p:nvSpPr>
                <p:spPr>
                  <a:xfrm>
                    <a:off x="462942" y="398766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" name="正方形/長方形 48">
                    <a:extLst>
                      <a:ext uri="{FF2B5EF4-FFF2-40B4-BE49-F238E27FC236}">
                        <a16:creationId xmlns:a16="http://schemas.microsoft.com/office/drawing/2014/main" id="{A49BD523-D013-6790-92BB-4BCECD3B5BD7}"/>
                      </a:ext>
                    </a:extLst>
                  </p:cNvPr>
                  <p:cNvSpPr/>
                  <p:nvPr/>
                </p:nvSpPr>
                <p:spPr>
                  <a:xfrm>
                    <a:off x="463583" y="465118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" name="正方形/長方形 49">
                    <a:extLst>
                      <a:ext uri="{FF2B5EF4-FFF2-40B4-BE49-F238E27FC236}">
                        <a16:creationId xmlns:a16="http://schemas.microsoft.com/office/drawing/2014/main" id="{36DDC878-34D1-279D-E948-419534592601}"/>
                      </a:ext>
                    </a:extLst>
                  </p:cNvPr>
                  <p:cNvSpPr/>
                  <p:nvPr/>
                </p:nvSpPr>
                <p:spPr>
                  <a:xfrm>
                    <a:off x="463583" y="531675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FDB5D5CC-87E5-62F5-F859-ED23365D3C21}"/>
                  </a:ext>
                </a:extLst>
              </p:cNvPr>
              <p:cNvGrpSpPr/>
              <p:nvPr/>
            </p:nvGrpSpPr>
            <p:grpSpPr>
              <a:xfrm>
                <a:off x="1232332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59" name="正方形/長方形 58">
                  <a:extLst>
                    <a:ext uri="{FF2B5EF4-FFF2-40B4-BE49-F238E27FC236}">
                      <a16:creationId xmlns:a16="http://schemas.microsoft.com/office/drawing/2014/main" id="{77BE64B3-C1DD-8EE7-A3A6-15F61B363B3B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正方形/長方形 59">
                  <a:extLst>
                    <a:ext uri="{FF2B5EF4-FFF2-40B4-BE49-F238E27FC236}">
                      <a16:creationId xmlns:a16="http://schemas.microsoft.com/office/drawing/2014/main" id="{EDBB0C9A-B02F-28D5-68E0-25388E133979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正方形/長方形 60">
                  <a:extLst>
                    <a:ext uri="{FF2B5EF4-FFF2-40B4-BE49-F238E27FC236}">
                      <a16:creationId xmlns:a16="http://schemas.microsoft.com/office/drawing/2014/main" id="{47F3EF33-6B18-50F6-6650-97E8AAB2825F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正方形/長方形 61">
                  <a:extLst>
                    <a:ext uri="{FF2B5EF4-FFF2-40B4-BE49-F238E27FC236}">
                      <a16:creationId xmlns:a16="http://schemas.microsoft.com/office/drawing/2014/main" id="{532ACF6A-6B64-D4BA-A7FC-84C21105660F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" name="グループ化 53">
                <a:extLst>
                  <a:ext uri="{FF2B5EF4-FFF2-40B4-BE49-F238E27FC236}">
                    <a16:creationId xmlns:a16="http://schemas.microsoft.com/office/drawing/2014/main" id="{C6831C7C-67FD-7138-61D3-8F2830C05571}"/>
                  </a:ext>
                </a:extLst>
              </p:cNvPr>
              <p:cNvGrpSpPr/>
              <p:nvPr/>
            </p:nvGrpSpPr>
            <p:grpSpPr>
              <a:xfrm>
                <a:off x="1555996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55" name="正方形/長方形 54">
                  <a:extLst>
                    <a:ext uri="{FF2B5EF4-FFF2-40B4-BE49-F238E27FC236}">
                      <a16:creationId xmlns:a16="http://schemas.microsoft.com/office/drawing/2014/main" id="{E39F7A29-82D3-B2DE-2F53-5D051636335B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458F56B6-26A8-43C4-120A-5A5182165DFE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正方形/長方形 56">
                  <a:extLst>
                    <a:ext uri="{FF2B5EF4-FFF2-40B4-BE49-F238E27FC236}">
                      <a16:creationId xmlns:a16="http://schemas.microsoft.com/office/drawing/2014/main" id="{BF9C3333-6119-DA09-CDD2-9876FFCCC6A0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正方形/長方形 57">
                  <a:extLst>
                    <a:ext uri="{FF2B5EF4-FFF2-40B4-BE49-F238E27FC236}">
                      <a16:creationId xmlns:a16="http://schemas.microsoft.com/office/drawing/2014/main" id="{ECBEE52E-A317-1644-597C-715152489762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01CA3F59-331F-1693-EE12-37B0DE328273}"/>
                  </a:ext>
                </a:extLst>
              </p:cNvPr>
              <p:cNvGrpSpPr/>
              <p:nvPr/>
            </p:nvGrpSpPr>
            <p:grpSpPr>
              <a:xfrm>
                <a:off x="1879661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65" name="正方形/長方形 64">
                  <a:extLst>
                    <a:ext uri="{FF2B5EF4-FFF2-40B4-BE49-F238E27FC236}">
                      <a16:creationId xmlns:a16="http://schemas.microsoft.com/office/drawing/2014/main" id="{68BC8DE0-9EA8-F455-E330-C1F4AF12ABC7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正方形/長方形 65">
                  <a:extLst>
                    <a:ext uri="{FF2B5EF4-FFF2-40B4-BE49-F238E27FC236}">
                      <a16:creationId xmlns:a16="http://schemas.microsoft.com/office/drawing/2014/main" id="{415E6C70-7F6B-895C-5CFE-CE2EAA36F955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正方形/長方形 66">
                  <a:extLst>
                    <a:ext uri="{FF2B5EF4-FFF2-40B4-BE49-F238E27FC236}">
                      <a16:creationId xmlns:a16="http://schemas.microsoft.com/office/drawing/2014/main" id="{7DA17777-C627-8752-6F23-91139F2872D2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正方形/長方形 67">
                  <a:extLst>
                    <a:ext uri="{FF2B5EF4-FFF2-40B4-BE49-F238E27FC236}">
                      <a16:creationId xmlns:a16="http://schemas.microsoft.com/office/drawing/2014/main" id="{9B3A122D-8313-0434-5FE5-583D385EF1B5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3BC4FFDB-30B8-A942-5D79-CD6C3232107C}"/>
                </a:ext>
              </a:extLst>
            </p:cNvPr>
            <p:cNvSpPr/>
            <p:nvPr/>
          </p:nvSpPr>
          <p:spPr>
            <a:xfrm>
              <a:off x="5843960" y="2051603"/>
              <a:ext cx="324000" cy="18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2BF4508C-619D-4852-2D87-C618A01EEA06}"/>
                </a:ext>
              </a:extLst>
            </p:cNvPr>
            <p:cNvSpPr/>
            <p:nvPr/>
          </p:nvSpPr>
          <p:spPr>
            <a:xfrm>
              <a:off x="4026452" y="2051603"/>
              <a:ext cx="324000" cy="18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A60B79D9-B113-0410-2F49-E60161348044}"/>
                </a:ext>
              </a:extLst>
            </p:cNvPr>
            <p:cNvSpPr/>
            <p:nvPr/>
          </p:nvSpPr>
          <p:spPr>
            <a:xfrm>
              <a:off x="2398971" y="2051603"/>
              <a:ext cx="108000" cy="18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E7ADECE-69B9-6BD3-76FD-157E2B61206F}"/>
                </a:ext>
              </a:extLst>
            </p:cNvPr>
            <p:cNvSpPr/>
            <p:nvPr/>
          </p:nvSpPr>
          <p:spPr>
            <a:xfrm>
              <a:off x="2398821" y="2975124"/>
              <a:ext cx="288000" cy="132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</a:rPr>
                <a:t>床の間</a:t>
              </a:r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BC8E5E40-0185-079A-508B-40112217BBD5}"/>
                </a:ext>
              </a:extLst>
            </p:cNvPr>
            <p:cNvSpPr/>
            <p:nvPr/>
          </p:nvSpPr>
          <p:spPr>
            <a:xfrm>
              <a:off x="2398226" y="4275728"/>
              <a:ext cx="288000" cy="648000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/>
                <a:t>押入れ</a:t>
              </a:r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C272C9E8-F66D-9015-5A99-F067A8BFF759}"/>
                </a:ext>
              </a:extLst>
            </p:cNvPr>
            <p:cNvSpPr/>
            <p:nvPr/>
          </p:nvSpPr>
          <p:spPr>
            <a:xfrm>
              <a:off x="2586629" y="2324228"/>
              <a:ext cx="108000" cy="666000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3E9A700D-4D0B-492A-B2E4-3E2C9B32884F}"/>
                </a:ext>
              </a:extLst>
            </p:cNvPr>
            <p:cNvGrpSpPr/>
            <p:nvPr/>
          </p:nvGrpSpPr>
          <p:grpSpPr>
            <a:xfrm>
              <a:off x="6003763" y="2248533"/>
              <a:ext cx="1619808" cy="2661181"/>
              <a:chOff x="584494" y="2137784"/>
              <a:chExt cx="1619808" cy="2661181"/>
            </a:xfrm>
          </p:grpSpPr>
          <p:grpSp>
            <p:nvGrpSpPr>
              <p:cNvPr id="79" name="グループ化 78">
                <a:extLst>
                  <a:ext uri="{FF2B5EF4-FFF2-40B4-BE49-F238E27FC236}">
                    <a16:creationId xmlns:a16="http://schemas.microsoft.com/office/drawing/2014/main" id="{4CDC5887-A34A-66BF-1502-63CC9620DDBD}"/>
                  </a:ext>
                </a:extLst>
              </p:cNvPr>
              <p:cNvGrpSpPr/>
              <p:nvPr/>
            </p:nvGrpSpPr>
            <p:grpSpPr>
              <a:xfrm>
                <a:off x="584494" y="2138305"/>
                <a:ext cx="648305" cy="2660660"/>
                <a:chOff x="244245" y="2638524"/>
                <a:chExt cx="648305" cy="2660660"/>
              </a:xfrm>
            </p:grpSpPr>
            <p:grpSp>
              <p:nvGrpSpPr>
                <p:cNvPr id="95" name="グループ化 94">
                  <a:extLst>
                    <a:ext uri="{FF2B5EF4-FFF2-40B4-BE49-F238E27FC236}">
                      <a16:creationId xmlns:a16="http://schemas.microsoft.com/office/drawing/2014/main" id="{348FC133-A737-D98B-4207-8E9149AAB2E1}"/>
                    </a:ext>
                  </a:extLst>
                </p:cNvPr>
                <p:cNvGrpSpPr/>
                <p:nvPr/>
              </p:nvGrpSpPr>
              <p:grpSpPr>
                <a:xfrm>
                  <a:off x="244245" y="2638524"/>
                  <a:ext cx="324641" cy="2660660"/>
                  <a:chOff x="462942" y="3322099"/>
                  <a:chExt cx="324641" cy="2660660"/>
                </a:xfrm>
              </p:grpSpPr>
              <p:sp>
                <p:nvSpPr>
                  <p:cNvPr id="101" name="正方形/長方形 100">
                    <a:extLst>
                      <a:ext uri="{FF2B5EF4-FFF2-40B4-BE49-F238E27FC236}">
                        <a16:creationId xmlns:a16="http://schemas.microsoft.com/office/drawing/2014/main" id="{5E4BECE8-41AF-9247-DC3D-C4B8F9D8D2FE}"/>
                      </a:ext>
                    </a:extLst>
                  </p:cNvPr>
                  <p:cNvSpPr/>
                  <p:nvPr/>
                </p:nvSpPr>
                <p:spPr>
                  <a:xfrm>
                    <a:off x="462942" y="332209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2" name="正方形/長方形 101">
                    <a:extLst>
                      <a:ext uri="{FF2B5EF4-FFF2-40B4-BE49-F238E27FC236}">
                        <a16:creationId xmlns:a16="http://schemas.microsoft.com/office/drawing/2014/main" id="{7A4BCF7D-A4B1-2EA5-1B3A-4AC1577A6409}"/>
                      </a:ext>
                    </a:extLst>
                  </p:cNvPr>
                  <p:cNvSpPr/>
                  <p:nvPr/>
                </p:nvSpPr>
                <p:spPr>
                  <a:xfrm>
                    <a:off x="462942" y="398766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3" name="正方形/長方形 102">
                    <a:extLst>
                      <a:ext uri="{FF2B5EF4-FFF2-40B4-BE49-F238E27FC236}">
                        <a16:creationId xmlns:a16="http://schemas.microsoft.com/office/drawing/2014/main" id="{5E1E26AF-0ECA-E4ED-5A30-C173326E9A51}"/>
                      </a:ext>
                    </a:extLst>
                  </p:cNvPr>
                  <p:cNvSpPr/>
                  <p:nvPr/>
                </p:nvSpPr>
                <p:spPr>
                  <a:xfrm>
                    <a:off x="463583" y="465118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4" name="正方形/長方形 103">
                    <a:extLst>
                      <a:ext uri="{FF2B5EF4-FFF2-40B4-BE49-F238E27FC236}">
                        <a16:creationId xmlns:a16="http://schemas.microsoft.com/office/drawing/2014/main" id="{BBFE221C-7E94-7A60-1FAA-BB5B94940BF1}"/>
                      </a:ext>
                    </a:extLst>
                  </p:cNvPr>
                  <p:cNvSpPr/>
                  <p:nvPr/>
                </p:nvSpPr>
                <p:spPr>
                  <a:xfrm>
                    <a:off x="463583" y="531675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96" name="グループ化 95">
                  <a:extLst>
                    <a:ext uri="{FF2B5EF4-FFF2-40B4-BE49-F238E27FC236}">
                      <a16:creationId xmlns:a16="http://schemas.microsoft.com/office/drawing/2014/main" id="{C700E899-7D16-9C1F-FF98-43FA655CEA07}"/>
                    </a:ext>
                  </a:extLst>
                </p:cNvPr>
                <p:cNvGrpSpPr/>
                <p:nvPr/>
              </p:nvGrpSpPr>
              <p:grpSpPr>
                <a:xfrm>
                  <a:off x="567909" y="2638524"/>
                  <a:ext cx="324641" cy="2660660"/>
                  <a:chOff x="462942" y="3322099"/>
                  <a:chExt cx="324641" cy="2660660"/>
                </a:xfrm>
              </p:grpSpPr>
              <p:sp>
                <p:nvSpPr>
                  <p:cNvPr id="97" name="正方形/長方形 96">
                    <a:extLst>
                      <a:ext uri="{FF2B5EF4-FFF2-40B4-BE49-F238E27FC236}">
                        <a16:creationId xmlns:a16="http://schemas.microsoft.com/office/drawing/2014/main" id="{6D15F14D-AC37-4AED-69CB-13730D66B697}"/>
                      </a:ext>
                    </a:extLst>
                  </p:cNvPr>
                  <p:cNvSpPr/>
                  <p:nvPr/>
                </p:nvSpPr>
                <p:spPr>
                  <a:xfrm>
                    <a:off x="462942" y="332209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8" name="正方形/長方形 97">
                    <a:extLst>
                      <a:ext uri="{FF2B5EF4-FFF2-40B4-BE49-F238E27FC236}">
                        <a16:creationId xmlns:a16="http://schemas.microsoft.com/office/drawing/2014/main" id="{EA29249F-D19D-95E0-6C0D-72B38F325D4D}"/>
                      </a:ext>
                    </a:extLst>
                  </p:cNvPr>
                  <p:cNvSpPr/>
                  <p:nvPr/>
                </p:nvSpPr>
                <p:spPr>
                  <a:xfrm>
                    <a:off x="462942" y="398766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9" name="正方形/長方形 98">
                    <a:extLst>
                      <a:ext uri="{FF2B5EF4-FFF2-40B4-BE49-F238E27FC236}">
                        <a16:creationId xmlns:a16="http://schemas.microsoft.com/office/drawing/2014/main" id="{621DA1F3-1590-11BA-E0D3-834589215643}"/>
                      </a:ext>
                    </a:extLst>
                  </p:cNvPr>
                  <p:cNvSpPr/>
                  <p:nvPr/>
                </p:nvSpPr>
                <p:spPr>
                  <a:xfrm>
                    <a:off x="463583" y="465118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0" name="正方形/長方形 99">
                    <a:extLst>
                      <a:ext uri="{FF2B5EF4-FFF2-40B4-BE49-F238E27FC236}">
                        <a16:creationId xmlns:a16="http://schemas.microsoft.com/office/drawing/2014/main" id="{B9C12197-3B87-E6DC-2B43-AE307DB337AB}"/>
                      </a:ext>
                    </a:extLst>
                  </p:cNvPr>
                  <p:cNvSpPr/>
                  <p:nvPr/>
                </p:nvSpPr>
                <p:spPr>
                  <a:xfrm>
                    <a:off x="463583" y="531675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80" name="グループ化 79">
                <a:extLst>
                  <a:ext uri="{FF2B5EF4-FFF2-40B4-BE49-F238E27FC236}">
                    <a16:creationId xmlns:a16="http://schemas.microsoft.com/office/drawing/2014/main" id="{460515F1-8C44-DD8C-CD52-117D12465040}"/>
                  </a:ext>
                </a:extLst>
              </p:cNvPr>
              <p:cNvGrpSpPr/>
              <p:nvPr/>
            </p:nvGrpSpPr>
            <p:grpSpPr>
              <a:xfrm>
                <a:off x="1232332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91" name="正方形/長方形 90">
                  <a:extLst>
                    <a:ext uri="{FF2B5EF4-FFF2-40B4-BE49-F238E27FC236}">
                      <a16:creationId xmlns:a16="http://schemas.microsoft.com/office/drawing/2014/main" id="{A96FADDC-0B5C-66C8-B642-C39D1425F23F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2AA2AB8E-0974-EC6F-5CC0-AB4268557112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" name="正方形/長方形 92">
                  <a:extLst>
                    <a:ext uri="{FF2B5EF4-FFF2-40B4-BE49-F238E27FC236}">
                      <a16:creationId xmlns:a16="http://schemas.microsoft.com/office/drawing/2014/main" id="{B9F4116E-B9D0-01D7-A6E3-A169B9C98616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4" name="正方形/長方形 93">
                  <a:extLst>
                    <a:ext uri="{FF2B5EF4-FFF2-40B4-BE49-F238E27FC236}">
                      <a16:creationId xmlns:a16="http://schemas.microsoft.com/office/drawing/2014/main" id="{24397F4E-61A2-0C69-DDD1-2BDC4595C3F7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4EB9E323-0853-B8FD-C4EA-7361696629F9}"/>
                  </a:ext>
                </a:extLst>
              </p:cNvPr>
              <p:cNvGrpSpPr/>
              <p:nvPr/>
            </p:nvGrpSpPr>
            <p:grpSpPr>
              <a:xfrm>
                <a:off x="1555996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87" name="正方形/長方形 86">
                  <a:extLst>
                    <a:ext uri="{FF2B5EF4-FFF2-40B4-BE49-F238E27FC236}">
                      <a16:creationId xmlns:a16="http://schemas.microsoft.com/office/drawing/2014/main" id="{ED258766-7FC7-20A6-7154-4ADF60DF2328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正方形/長方形 87">
                  <a:extLst>
                    <a:ext uri="{FF2B5EF4-FFF2-40B4-BE49-F238E27FC236}">
                      <a16:creationId xmlns:a16="http://schemas.microsoft.com/office/drawing/2014/main" id="{80A8778E-38DA-BF70-0D48-1EF7B583C2D3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9A2D6D85-23CF-80E1-9BC4-5ABFCF76BCD7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0" name="正方形/長方形 89">
                  <a:extLst>
                    <a:ext uri="{FF2B5EF4-FFF2-40B4-BE49-F238E27FC236}">
                      <a16:creationId xmlns:a16="http://schemas.microsoft.com/office/drawing/2014/main" id="{156687E2-F85C-BADF-84E3-9AADB6E2AE67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" name="グループ化 81">
                <a:extLst>
                  <a:ext uri="{FF2B5EF4-FFF2-40B4-BE49-F238E27FC236}">
                    <a16:creationId xmlns:a16="http://schemas.microsoft.com/office/drawing/2014/main" id="{EEE00DFD-D5C6-980C-8A09-D8FD2AAFEAB1}"/>
                  </a:ext>
                </a:extLst>
              </p:cNvPr>
              <p:cNvGrpSpPr/>
              <p:nvPr/>
            </p:nvGrpSpPr>
            <p:grpSpPr>
              <a:xfrm>
                <a:off x="1879661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83" name="正方形/長方形 82">
                  <a:extLst>
                    <a:ext uri="{FF2B5EF4-FFF2-40B4-BE49-F238E27FC236}">
                      <a16:creationId xmlns:a16="http://schemas.microsoft.com/office/drawing/2014/main" id="{5B9DBF45-E2E8-7527-C4E6-3BB1E0D9F95E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" name="正方形/長方形 83">
                  <a:extLst>
                    <a:ext uri="{FF2B5EF4-FFF2-40B4-BE49-F238E27FC236}">
                      <a16:creationId xmlns:a16="http://schemas.microsoft.com/office/drawing/2014/main" id="{081942A6-D86F-2F0D-CF7F-617E8239A9CE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正方形/長方形 84">
                  <a:extLst>
                    <a:ext uri="{FF2B5EF4-FFF2-40B4-BE49-F238E27FC236}">
                      <a16:creationId xmlns:a16="http://schemas.microsoft.com/office/drawing/2014/main" id="{5E66E533-20EE-8398-9ECB-090F6C806193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正方形/長方形 85">
                  <a:extLst>
                    <a:ext uri="{FF2B5EF4-FFF2-40B4-BE49-F238E27FC236}">
                      <a16:creationId xmlns:a16="http://schemas.microsoft.com/office/drawing/2014/main" id="{B03FB512-BA45-29C0-D5B3-B61F69209725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id="{4FBE0504-85A7-6724-0EC5-18C0832BDAA1}"/>
                </a:ext>
              </a:extLst>
            </p:cNvPr>
            <p:cNvGrpSpPr/>
            <p:nvPr/>
          </p:nvGrpSpPr>
          <p:grpSpPr>
            <a:xfrm>
              <a:off x="4360036" y="2250550"/>
              <a:ext cx="1619808" cy="2661181"/>
              <a:chOff x="584494" y="2137784"/>
              <a:chExt cx="1619808" cy="2661181"/>
            </a:xfrm>
          </p:grpSpPr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A2D64473-6A03-97F4-321A-12A88134C72B}"/>
                  </a:ext>
                </a:extLst>
              </p:cNvPr>
              <p:cNvGrpSpPr/>
              <p:nvPr/>
            </p:nvGrpSpPr>
            <p:grpSpPr>
              <a:xfrm>
                <a:off x="584494" y="2138305"/>
                <a:ext cx="648305" cy="2660660"/>
                <a:chOff x="244245" y="2638524"/>
                <a:chExt cx="648305" cy="2660660"/>
              </a:xfrm>
            </p:grpSpPr>
            <p:grpSp>
              <p:nvGrpSpPr>
                <p:cNvPr id="122" name="グループ化 121">
                  <a:extLst>
                    <a:ext uri="{FF2B5EF4-FFF2-40B4-BE49-F238E27FC236}">
                      <a16:creationId xmlns:a16="http://schemas.microsoft.com/office/drawing/2014/main" id="{0D247530-94C5-1E83-AFEB-7FCA8BD0BD30}"/>
                    </a:ext>
                  </a:extLst>
                </p:cNvPr>
                <p:cNvGrpSpPr/>
                <p:nvPr/>
              </p:nvGrpSpPr>
              <p:grpSpPr>
                <a:xfrm>
                  <a:off x="244245" y="2638524"/>
                  <a:ext cx="324641" cy="2660660"/>
                  <a:chOff x="462942" y="3322099"/>
                  <a:chExt cx="324641" cy="2660660"/>
                </a:xfrm>
              </p:grpSpPr>
              <p:sp>
                <p:nvSpPr>
                  <p:cNvPr id="128" name="正方形/長方形 127">
                    <a:extLst>
                      <a:ext uri="{FF2B5EF4-FFF2-40B4-BE49-F238E27FC236}">
                        <a16:creationId xmlns:a16="http://schemas.microsoft.com/office/drawing/2014/main" id="{B6B57F4B-9C86-4491-73E0-55EBF2D391F2}"/>
                      </a:ext>
                    </a:extLst>
                  </p:cNvPr>
                  <p:cNvSpPr/>
                  <p:nvPr/>
                </p:nvSpPr>
                <p:spPr>
                  <a:xfrm>
                    <a:off x="462942" y="332209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9" name="正方形/長方形 128">
                    <a:extLst>
                      <a:ext uri="{FF2B5EF4-FFF2-40B4-BE49-F238E27FC236}">
                        <a16:creationId xmlns:a16="http://schemas.microsoft.com/office/drawing/2014/main" id="{C8ED0E9B-C92D-2EA7-783B-43D935CCD6BF}"/>
                      </a:ext>
                    </a:extLst>
                  </p:cNvPr>
                  <p:cNvSpPr/>
                  <p:nvPr/>
                </p:nvSpPr>
                <p:spPr>
                  <a:xfrm>
                    <a:off x="462942" y="398766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0" name="正方形/長方形 129">
                    <a:extLst>
                      <a:ext uri="{FF2B5EF4-FFF2-40B4-BE49-F238E27FC236}">
                        <a16:creationId xmlns:a16="http://schemas.microsoft.com/office/drawing/2014/main" id="{2C658EF5-6A13-6D3D-370A-8CA5AC432B83}"/>
                      </a:ext>
                    </a:extLst>
                  </p:cNvPr>
                  <p:cNvSpPr/>
                  <p:nvPr/>
                </p:nvSpPr>
                <p:spPr>
                  <a:xfrm>
                    <a:off x="463583" y="465118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1" name="正方形/長方形 130">
                    <a:extLst>
                      <a:ext uri="{FF2B5EF4-FFF2-40B4-BE49-F238E27FC236}">
                        <a16:creationId xmlns:a16="http://schemas.microsoft.com/office/drawing/2014/main" id="{5C1C70BD-2D0F-78B5-A395-C3F5FF6D9FE7}"/>
                      </a:ext>
                    </a:extLst>
                  </p:cNvPr>
                  <p:cNvSpPr/>
                  <p:nvPr/>
                </p:nvSpPr>
                <p:spPr>
                  <a:xfrm>
                    <a:off x="463583" y="531675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23" name="グループ化 122">
                  <a:extLst>
                    <a:ext uri="{FF2B5EF4-FFF2-40B4-BE49-F238E27FC236}">
                      <a16:creationId xmlns:a16="http://schemas.microsoft.com/office/drawing/2014/main" id="{CA029F8E-D5BD-CE8C-741A-023C70DD2656}"/>
                    </a:ext>
                  </a:extLst>
                </p:cNvPr>
                <p:cNvGrpSpPr/>
                <p:nvPr/>
              </p:nvGrpSpPr>
              <p:grpSpPr>
                <a:xfrm>
                  <a:off x="567909" y="2638524"/>
                  <a:ext cx="324641" cy="2660660"/>
                  <a:chOff x="462942" y="3322099"/>
                  <a:chExt cx="324641" cy="2660660"/>
                </a:xfrm>
              </p:grpSpPr>
              <p:sp>
                <p:nvSpPr>
                  <p:cNvPr id="124" name="正方形/長方形 123">
                    <a:extLst>
                      <a:ext uri="{FF2B5EF4-FFF2-40B4-BE49-F238E27FC236}">
                        <a16:creationId xmlns:a16="http://schemas.microsoft.com/office/drawing/2014/main" id="{2FDEBC82-E38D-5702-6F8A-2ECF37D79385}"/>
                      </a:ext>
                    </a:extLst>
                  </p:cNvPr>
                  <p:cNvSpPr/>
                  <p:nvPr/>
                </p:nvSpPr>
                <p:spPr>
                  <a:xfrm>
                    <a:off x="462942" y="332209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5" name="正方形/長方形 124">
                    <a:extLst>
                      <a:ext uri="{FF2B5EF4-FFF2-40B4-BE49-F238E27FC236}">
                        <a16:creationId xmlns:a16="http://schemas.microsoft.com/office/drawing/2014/main" id="{6C3CDBC1-5CAD-9131-F583-D57FA1DC77DD}"/>
                      </a:ext>
                    </a:extLst>
                  </p:cNvPr>
                  <p:cNvSpPr/>
                  <p:nvPr/>
                </p:nvSpPr>
                <p:spPr>
                  <a:xfrm>
                    <a:off x="462942" y="398766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6" name="正方形/長方形 125">
                    <a:extLst>
                      <a:ext uri="{FF2B5EF4-FFF2-40B4-BE49-F238E27FC236}">
                        <a16:creationId xmlns:a16="http://schemas.microsoft.com/office/drawing/2014/main" id="{FDED2581-DFF7-6D8F-FF0A-7DBBF4AB9348}"/>
                      </a:ext>
                    </a:extLst>
                  </p:cNvPr>
                  <p:cNvSpPr/>
                  <p:nvPr/>
                </p:nvSpPr>
                <p:spPr>
                  <a:xfrm>
                    <a:off x="463583" y="465118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7" name="正方形/長方形 126">
                    <a:extLst>
                      <a:ext uri="{FF2B5EF4-FFF2-40B4-BE49-F238E27FC236}">
                        <a16:creationId xmlns:a16="http://schemas.microsoft.com/office/drawing/2014/main" id="{C828C911-9AF8-83DA-674A-3E63B6C55D86}"/>
                      </a:ext>
                    </a:extLst>
                  </p:cNvPr>
                  <p:cNvSpPr/>
                  <p:nvPr/>
                </p:nvSpPr>
                <p:spPr>
                  <a:xfrm>
                    <a:off x="463583" y="531675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9178DD72-50BC-D5E2-C2E9-B5F9ACD332E4}"/>
                  </a:ext>
                </a:extLst>
              </p:cNvPr>
              <p:cNvGrpSpPr/>
              <p:nvPr/>
            </p:nvGrpSpPr>
            <p:grpSpPr>
              <a:xfrm>
                <a:off x="1232332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118" name="正方形/長方形 117">
                  <a:extLst>
                    <a:ext uri="{FF2B5EF4-FFF2-40B4-BE49-F238E27FC236}">
                      <a16:creationId xmlns:a16="http://schemas.microsoft.com/office/drawing/2014/main" id="{BF033F74-A478-2738-9168-2FEC8320D484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9" name="正方形/長方形 118">
                  <a:extLst>
                    <a:ext uri="{FF2B5EF4-FFF2-40B4-BE49-F238E27FC236}">
                      <a16:creationId xmlns:a16="http://schemas.microsoft.com/office/drawing/2014/main" id="{9E431D1A-D73A-2F43-EC32-C222721EA565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正方形/長方形 119">
                  <a:extLst>
                    <a:ext uri="{FF2B5EF4-FFF2-40B4-BE49-F238E27FC236}">
                      <a16:creationId xmlns:a16="http://schemas.microsoft.com/office/drawing/2014/main" id="{924556BB-8F44-626E-4870-FD6C30E47D11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正方形/長方形 120">
                  <a:extLst>
                    <a:ext uri="{FF2B5EF4-FFF2-40B4-BE49-F238E27FC236}">
                      <a16:creationId xmlns:a16="http://schemas.microsoft.com/office/drawing/2014/main" id="{9F8BB09E-D6F0-9A9F-E6E8-8BB889D872CA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8" name="グループ化 107">
                <a:extLst>
                  <a:ext uri="{FF2B5EF4-FFF2-40B4-BE49-F238E27FC236}">
                    <a16:creationId xmlns:a16="http://schemas.microsoft.com/office/drawing/2014/main" id="{C6DB72DE-44EC-9869-93AC-566C86A514F0}"/>
                  </a:ext>
                </a:extLst>
              </p:cNvPr>
              <p:cNvGrpSpPr/>
              <p:nvPr/>
            </p:nvGrpSpPr>
            <p:grpSpPr>
              <a:xfrm>
                <a:off x="1555996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114" name="正方形/長方形 113">
                  <a:extLst>
                    <a:ext uri="{FF2B5EF4-FFF2-40B4-BE49-F238E27FC236}">
                      <a16:creationId xmlns:a16="http://schemas.microsoft.com/office/drawing/2014/main" id="{79BC5273-D6B7-0334-C011-DDC58CEC6B17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正方形/長方形 114">
                  <a:extLst>
                    <a:ext uri="{FF2B5EF4-FFF2-40B4-BE49-F238E27FC236}">
                      <a16:creationId xmlns:a16="http://schemas.microsoft.com/office/drawing/2014/main" id="{61C6FF02-6012-668C-9EA0-3DB9577A905B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正方形/長方形 115">
                  <a:extLst>
                    <a:ext uri="{FF2B5EF4-FFF2-40B4-BE49-F238E27FC236}">
                      <a16:creationId xmlns:a16="http://schemas.microsoft.com/office/drawing/2014/main" id="{3A0A6C87-DD61-B586-0E1C-3711031C0018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正方形/長方形 116">
                  <a:extLst>
                    <a:ext uri="{FF2B5EF4-FFF2-40B4-BE49-F238E27FC236}">
                      <a16:creationId xmlns:a16="http://schemas.microsoft.com/office/drawing/2014/main" id="{AB147BEA-928D-0CD9-2602-2308FF090E5F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" name="グループ化 108">
                <a:extLst>
                  <a:ext uri="{FF2B5EF4-FFF2-40B4-BE49-F238E27FC236}">
                    <a16:creationId xmlns:a16="http://schemas.microsoft.com/office/drawing/2014/main" id="{66B563C1-C168-FFD9-4027-78E98E31E6D1}"/>
                  </a:ext>
                </a:extLst>
              </p:cNvPr>
              <p:cNvGrpSpPr/>
              <p:nvPr/>
            </p:nvGrpSpPr>
            <p:grpSpPr>
              <a:xfrm>
                <a:off x="1879661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110" name="正方形/長方形 109">
                  <a:extLst>
                    <a:ext uri="{FF2B5EF4-FFF2-40B4-BE49-F238E27FC236}">
                      <a16:creationId xmlns:a16="http://schemas.microsoft.com/office/drawing/2014/main" id="{DF693264-EE6F-E927-4FCC-B60B4B40F99A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正方形/長方形 110">
                  <a:extLst>
                    <a:ext uri="{FF2B5EF4-FFF2-40B4-BE49-F238E27FC236}">
                      <a16:creationId xmlns:a16="http://schemas.microsoft.com/office/drawing/2014/main" id="{65D1A3CA-21EB-4802-0846-38158B65AEF1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正方形/長方形 111">
                  <a:extLst>
                    <a:ext uri="{FF2B5EF4-FFF2-40B4-BE49-F238E27FC236}">
                      <a16:creationId xmlns:a16="http://schemas.microsoft.com/office/drawing/2014/main" id="{674473F1-FB60-36D2-190D-ABAB6064656A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正方形/長方形 112">
                  <a:extLst>
                    <a:ext uri="{FF2B5EF4-FFF2-40B4-BE49-F238E27FC236}">
                      <a16:creationId xmlns:a16="http://schemas.microsoft.com/office/drawing/2014/main" id="{25ED6D09-F066-8822-F870-CB33619796BD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32" name="グループ化 131">
              <a:extLst>
                <a:ext uri="{FF2B5EF4-FFF2-40B4-BE49-F238E27FC236}">
                  <a16:creationId xmlns:a16="http://schemas.microsoft.com/office/drawing/2014/main" id="{F742CBD4-5FA2-005A-7197-DE443FDC2B6D}"/>
                </a:ext>
              </a:extLst>
            </p:cNvPr>
            <p:cNvGrpSpPr/>
            <p:nvPr/>
          </p:nvGrpSpPr>
          <p:grpSpPr>
            <a:xfrm>
              <a:off x="2717636" y="2253204"/>
              <a:ext cx="1619808" cy="2661181"/>
              <a:chOff x="584494" y="2137784"/>
              <a:chExt cx="1619808" cy="2661181"/>
            </a:xfrm>
          </p:grpSpPr>
          <p:grpSp>
            <p:nvGrpSpPr>
              <p:cNvPr id="133" name="グループ化 132">
                <a:extLst>
                  <a:ext uri="{FF2B5EF4-FFF2-40B4-BE49-F238E27FC236}">
                    <a16:creationId xmlns:a16="http://schemas.microsoft.com/office/drawing/2014/main" id="{129AF405-3B86-4E30-07D6-43A6807B2924}"/>
                  </a:ext>
                </a:extLst>
              </p:cNvPr>
              <p:cNvGrpSpPr/>
              <p:nvPr/>
            </p:nvGrpSpPr>
            <p:grpSpPr>
              <a:xfrm>
                <a:off x="584494" y="2138305"/>
                <a:ext cx="648305" cy="2660660"/>
                <a:chOff x="244245" y="2638524"/>
                <a:chExt cx="648305" cy="2660660"/>
              </a:xfrm>
            </p:grpSpPr>
            <p:grpSp>
              <p:nvGrpSpPr>
                <p:cNvPr id="149" name="グループ化 148">
                  <a:extLst>
                    <a:ext uri="{FF2B5EF4-FFF2-40B4-BE49-F238E27FC236}">
                      <a16:creationId xmlns:a16="http://schemas.microsoft.com/office/drawing/2014/main" id="{A1CDED05-DE9E-D5E8-4838-E4171FB950BF}"/>
                    </a:ext>
                  </a:extLst>
                </p:cNvPr>
                <p:cNvGrpSpPr/>
                <p:nvPr/>
              </p:nvGrpSpPr>
              <p:grpSpPr>
                <a:xfrm>
                  <a:off x="244245" y="2638524"/>
                  <a:ext cx="324641" cy="2660660"/>
                  <a:chOff x="462942" y="3322099"/>
                  <a:chExt cx="324641" cy="2660660"/>
                </a:xfrm>
              </p:grpSpPr>
              <p:sp>
                <p:nvSpPr>
                  <p:cNvPr id="155" name="正方形/長方形 154">
                    <a:extLst>
                      <a:ext uri="{FF2B5EF4-FFF2-40B4-BE49-F238E27FC236}">
                        <a16:creationId xmlns:a16="http://schemas.microsoft.com/office/drawing/2014/main" id="{1113304D-5CDA-0111-560B-CDE41F24391A}"/>
                      </a:ext>
                    </a:extLst>
                  </p:cNvPr>
                  <p:cNvSpPr/>
                  <p:nvPr/>
                </p:nvSpPr>
                <p:spPr>
                  <a:xfrm>
                    <a:off x="462942" y="332209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6" name="正方形/長方形 155">
                    <a:extLst>
                      <a:ext uri="{FF2B5EF4-FFF2-40B4-BE49-F238E27FC236}">
                        <a16:creationId xmlns:a16="http://schemas.microsoft.com/office/drawing/2014/main" id="{F90B2689-7100-C03D-F518-EB5E54F35257}"/>
                      </a:ext>
                    </a:extLst>
                  </p:cNvPr>
                  <p:cNvSpPr/>
                  <p:nvPr/>
                </p:nvSpPr>
                <p:spPr>
                  <a:xfrm>
                    <a:off x="462942" y="398766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7" name="正方形/長方形 156">
                    <a:extLst>
                      <a:ext uri="{FF2B5EF4-FFF2-40B4-BE49-F238E27FC236}">
                        <a16:creationId xmlns:a16="http://schemas.microsoft.com/office/drawing/2014/main" id="{C1035092-3EEF-1B74-56AE-8CCEB5858405}"/>
                      </a:ext>
                    </a:extLst>
                  </p:cNvPr>
                  <p:cNvSpPr/>
                  <p:nvPr/>
                </p:nvSpPr>
                <p:spPr>
                  <a:xfrm>
                    <a:off x="463583" y="465118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8" name="正方形/長方形 157">
                    <a:extLst>
                      <a:ext uri="{FF2B5EF4-FFF2-40B4-BE49-F238E27FC236}">
                        <a16:creationId xmlns:a16="http://schemas.microsoft.com/office/drawing/2014/main" id="{A8A344B6-12C2-B774-06B4-7CD4B1F00482}"/>
                      </a:ext>
                    </a:extLst>
                  </p:cNvPr>
                  <p:cNvSpPr/>
                  <p:nvPr/>
                </p:nvSpPr>
                <p:spPr>
                  <a:xfrm>
                    <a:off x="463583" y="531675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50" name="グループ化 149">
                  <a:extLst>
                    <a:ext uri="{FF2B5EF4-FFF2-40B4-BE49-F238E27FC236}">
                      <a16:creationId xmlns:a16="http://schemas.microsoft.com/office/drawing/2014/main" id="{2390ABAC-80C7-D1ED-0519-BD2D1521B174}"/>
                    </a:ext>
                  </a:extLst>
                </p:cNvPr>
                <p:cNvGrpSpPr/>
                <p:nvPr/>
              </p:nvGrpSpPr>
              <p:grpSpPr>
                <a:xfrm>
                  <a:off x="567909" y="2638524"/>
                  <a:ext cx="324641" cy="2660660"/>
                  <a:chOff x="462942" y="3322099"/>
                  <a:chExt cx="324641" cy="2660660"/>
                </a:xfrm>
              </p:grpSpPr>
              <p:sp>
                <p:nvSpPr>
                  <p:cNvPr id="151" name="正方形/長方形 150">
                    <a:extLst>
                      <a:ext uri="{FF2B5EF4-FFF2-40B4-BE49-F238E27FC236}">
                        <a16:creationId xmlns:a16="http://schemas.microsoft.com/office/drawing/2014/main" id="{360066D6-CA8E-D04E-4980-A9A926636B6E}"/>
                      </a:ext>
                    </a:extLst>
                  </p:cNvPr>
                  <p:cNvSpPr/>
                  <p:nvPr/>
                </p:nvSpPr>
                <p:spPr>
                  <a:xfrm>
                    <a:off x="462942" y="332209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52" name="正方形/長方形 151">
                    <a:extLst>
                      <a:ext uri="{FF2B5EF4-FFF2-40B4-BE49-F238E27FC236}">
                        <a16:creationId xmlns:a16="http://schemas.microsoft.com/office/drawing/2014/main" id="{1F3B6917-F42D-5369-4B5C-AB17832BD2FB}"/>
                      </a:ext>
                    </a:extLst>
                  </p:cNvPr>
                  <p:cNvSpPr/>
                  <p:nvPr/>
                </p:nvSpPr>
                <p:spPr>
                  <a:xfrm>
                    <a:off x="462942" y="398766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3" name="正方形/長方形 152">
                    <a:extLst>
                      <a:ext uri="{FF2B5EF4-FFF2-40B4-BE49-F238E27FC236}">
                        <a16:creationId xmlns:a16="http://schemas.microsoft.com/office/drawing/2014/main" id="{DB22A6D3-2AD4-E5AB-0776-C95DC272ABBC}"/>
                      </a:ext>
                    </a:extLst>
                  </p:cNvPr>
                  <p:cNvSpPr/>
                  <p:nvPr/>
                </p:nvSpPr>
                <p:spPr>
                  <a:xfrm>
                    <a:off x="463583" y="465118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4" name="正方形/長方形 153">
                    <a:extLst>
                      <a:ext uri="{FF2B5EF4-FFF2-40B4-BE49-F238E27FC236}">
                        <a16:creationId xmlns:a16="http://schemas.microsoft.com/office/drawing/2014/main" id="{4538032F-1483-7515-3B54-824840E4B3FA}"/>
                      </a:ext>
                    </a:extLst>
                  </p:cNvPr>
                  <p:cNvSpPr/>
                  <p:nvPr/>
                </p:nvSpPr>
                <p:spPr>
                  <a:xfrm>
                    <a:off x="463583" y="5316759"/>
                    <a:ext cx="324000" cy="666000"/>
                  </a:xfrm>
                  <a:prstGeom prst="rect">
                    <a:avLst/>
                  </a:prstGeom>
                  <a:ln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CD5328BB-422A-6BFB-6C17-4BC8028E0C6C}"/>
                  </a:ext>
                </a:extLst>
              </p:cNvPr>
              <p:cNvGrpSpPr/>
              <p:nvPr/>
            </p:nvGrpSpPr>
            <p:grpSpPr>
              <a:xfrm>
                <a:off x="1232332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145" name="正方形/長方形 144">
                  <a:extLst>
                    <a:ext uri="{FF2B5EF4-FFF2-40B4-BE49-F238E27FC236}">
                      <a16:creationId xmlns:a16="http://schemas.microsoft.com/office/drawing/2014/main" id="{7DC3FAB5-9BBB-55E0-77DE-B077A4BD3451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6" name="正方形/長方形 145">
                  <a:extLst>
                    <a:ext uri="{FF2B5EF4-FFF2-40B4-BE49-F238E27FC236}">
                      <a16:creationId xmlns:a16="http://schemas.microsoft.com/office/drawing/2014/main" id="{3BE03C21-44C7-1909-5622-BF291736C49D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7" name="正方形/長方形 146">
                  <a:extLst>
                    <a:ext uri="{FF2B5EF4-FFF2-40B4-BE49-F238E27FC236}">
                      <a16:creationId xmlns:a16="http://schemas.microsoft.com/office/drawing/2014/main" id="{ACBA6B87-AA9B-A7B6-0C11-4ABB95D15895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8" name="正方形/長方形 147">
                  <a:extLst>
                    <a:ext uri="{FF2B5EF4-FFF2-40B4-BE49-F238E27FC236}">
                      <a16:creationId xmlns:a16="http://schemas.microsoft.com/office/drawing/2014/main" id="{2181F857-1E68-7070-9513-7EEE736459C0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5" name="グループ化 134">
                <a:extLst>
                  <a:ext uri="{FF2B5EF4-FFF2-40B4-BE49-F238E27FC236}">
                    <a16:creationId xmlns:a16="http://schemas.microsoft.com/office/drawing/2014/main" id="{2C480089-10F4-FE3D-C63A-FF56DAC7CF2A}"/>
                  </a:ext>
                </a:extLst>
              </p:cNvPr>
              <p:cNvGrpSpPr/>
              <p:nvPr/>
            </p:nvGrpSpPr>
            <p:grpSpPr>
              <a:xfrm>
                <a:off x="1555996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141" name="正方形/長方形 140">
                  <a:extLst>
                    <a:ext uri="{FF2B5EF4-FFF2-40B4-BE49-F238E27FC236}">
                      <a16:creationId xmlns:a16="http://schemas.microsoft.com/office/drawing/2014/main" id="{380932D1-330A-354C-FD15-788B620074AE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2" name="正方形/長方形 141">
                  <a:extLst>
                    <a:ext uri="{FF2B5EF4-FFF2-40B4-BE49-F238E27FC236}">
                      <a16:creationId xmlns:a16="http://schemas.microsoft.com/office/drawing/2014/main" id="{D74E6F80-CC30-C021-2B73-31515910059C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" name="正方形/長方形 142">
                  <a:extLst>
                    <a:ext uri="{FF2B5EF4-FFF2-40B4-BE49-F238E27FC236}">
                      <a16:creationId xmlns:a16="http://schemas.microsoft.com/office/drawing/2014/main" id="{B9A8BB46-A0F1-1E90-76D3-F2E31B7E5E7F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" name="正方形/長方形 143">
                  <a:extLst>
                    <a:ext uri="{FF2B5EF4-FFF2-40B4-BE49-F238E27FC236}">
                      <a16:creationId xmlns:a16="http://schemas.microsoft.com/office/drawing/2014/main" id="{4426F86D-2D31-6AC2-F11B-5DDC8452693E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6" name="グループ化 135">
                <a:extLst>
                  <a:ext uri="{FF2B5EF4-FFF2-40B4-BE49-F238E27FC236}">
                    <a16:creationId xmlns:a16="http://schemas.microsoft.com/office/drawing/2014/main" id="{678CEBDF-CC4B-6364-8701-FCE5B867B55B}"/>
                  </a:ext>
                </a:extLst>
              </p:cNvPr>
              <p:cNvGrpSpPr/>
              <p:nvPr/>
            </p:nvGrpSpPr>
            <p:grpSpPr>
              <a:xfrm>
                <a:off x="1879661" y="2137784"/>
                <a:ext cx="324641" cy="2660660"/>
                <a:chOff x="462942" y="3322099"/>
                <a:chExt cx="324641" cy="2660660"/>
              </a:xfrm>
            </p:grpSpPr>
            <p:sp>
              <p:nvSpPr>
                <p:cNvPr id="137" name="正方形/長方形 136">
                  <a:extLst>
                    <a:ext uri="{FF2B5EF4-FFF2-40B4-BE49-F238E27FC236}">
                      <a16:creationId xmlns:a16="http://schemas.microsoft.com/office/drawing/2014/main" id="{8D4CF4E1-94A4-60BD-DD03-A5E8D6D91A9F}"/>
                    </a:ext>
                  </a:extLst>
                </p:cNvPr>
                <p:cNvSpPr/>
                <p:nvPr/>
              </p:nvSpPr>
              <p:spPr>
                <a:xfrm>
                  <a:off x="462942" y="332209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8" name="正方形/長方形 137">
                  <a:extLst>
                    <a:ext uri="{FF2B5EF4-FFF2-40B4-BE49-F238E27FC236}">
                      <a16:creationId xmlns:a16="http://schemas.microsoft.com/office/drawing/2014/main" id="{0C4BFABD-871A-65BA-210D-F3643AE5FDB7}"/>
                    </a:ext>
                  </a:extLst>
                </p:cNvPr>
                <p:cNvSpPr/>
                <p:nvPr/>
              </p:nvSpPr>
              <p:spPr>
                <a:xfrm>
                  <a:off x="462942" y="398766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9" name="正方形/長方形 138">
                  <a:extLst>
                    <a:ext uri="{FF2B5EF4-FFF2-40B4-BE49-F238E27FC236}">
                      <a16:creationId xmlns:a16="http://schemas.microsoft.com/office/drawing/2014/main" id="{0CC86BB5-EC60-0947-F2C9-0CA87F55A95C}"/>
                    </a:ext>
                  </a:extLst>
                </p:cNvPr>
                <p:cNvSpPr/>
                <p:nvPr/>
              </p:nvSpPr>
              <p:spPr>
                <a:xfrm>
                  <a:off x="463583" y="465118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0" name="正方形/長方形 139">
                  <a:extLst>
                    <a:ext uri="{FF2B5EF4-FFF2-40B4-BE49-F238E27FC236}">
                      <a16:creationId xmlns:a16="http://schemas.microsoft.com/office/drawing/2014/main" id="{30D887C7-75E2-06E0-D303-4E6846ACA31F}"/>
                    </a:ext>
                  </a:extLst>
                </p:cNvPr>
                <p:cNvSpPr/>
                <p:nvPr/>
              </p:nvSpPr>
              <p:spPr>
                <a:xfrm>
                  <a:off x="463583" y="5316759"/>
                  <a:ext cx="324000" cy="666000"/>
                </a:xfrm>
                <a:prstGeom prst="rect">
                  <a:avLst/>
                </a:prstGeom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A86FDA5E-CD66-655C-B4E2-1F02EB8CDCCC}"/>
                </a:ext>
              </a:extLst>
            </p:cNvPr>
            <p:cNvCxnSpPr/>
            <p:nvPr/>
          </p:nvCxnSpPr>
          <p:spPr>
            <a:xfrm>
              <a:off x="8969697" y="4971189"/>
              <a:ext cx="0" cy="306000"/>
            </a:xfrm>
            <a:prstGeom prst="line">
              <a:avLst/>
            </a:prstGeom>
            <a:ln>
              <a:solidFill>
                <a:srgbClr val="FFDC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462EE724-474A-2755-C0FC-127E89E92579}"/>
                </a:ext>
              </a:extLst>
            </p:cNvPr>
            <p:cNvCxnSpPr>
              <a:cxnSpLocks/>
            </p:cNvCxnSpPr>
            <p:nvPr/>
          </p:nvCxnSpPr>
          <p:spPr>
            <a:xfrm>
              <a:off x="8958741" y="4960524"/>
              <a:ext cx="627219" cy="9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D4C448FA-5CF0-6729-4716-CB241633D579}"/>
                </a:ext>
              </a:extLst>
            </p:cNvPr>
            <p:cNvCxnSpPr/>
            <p:nvPr/>
          </p:nvCxnSpPr>
          <p:spPr>
            <a:xfrm>
              <a:off x="7969760" y="5605164"/>
              <a:ext cx="1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5115CF33-A659-0C8B-2FD6-7441C7F353AF}"/>
                </a:ext>
              </a:extLst>
            </p:cNvPr>
            <p:cNvSpPr/>
            <p:nvPr/>
          </p:nvSpPr>
          <p:spPr>
            <a:xfrm>
              <a:off x="7750936" y="4956614"/>
              <a:ext cx="216000" cy="45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00" dirty="0"/>
            </a:p>
          </p:txBody>
        </p:sp>
        <p:sp>
          <p:nvSpPr>
            <p:cNvPr id="178" name="四角形: 角を丸くする 177">
              <a:extLst>
                <a:ext uri="{FF2B5EF4-FFF2-40B4-BE49-F238E27FC236}">
                  <a16:creationId xmlns:a16="http://schemas.microsoft.com/office/drawing/2014/main" id="{FF1AC3BF-B4CF-508B-8BBD-AAC723267B67}"/>
                </a:ext>
              </a:extLst>
            </p:cNvPr>
            <p:cNvSpPr/>
            <p:nvPr/>
          </p:nvSpPr>
          <p:spPr>
            <a:xfrm>
              <a:off x="7808568" y="5210779"/>
              <a:ext cx="92771" cy="1021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>
              <a:extLst>
                <a:ext uri="{FF2B5EF4-FFF2-40B4-BE49-F238E27FC236}">
                  <a16:creationId xmlns:a16="http://schemas.microsoft.com/office/drawing/2014/main" id="{8649657F-975F-D506-3107-58324325FC91}"/>
                </a:ext>
              </a:extLst>
            </p:cNvPr>
            <p:cNvSpPr/>
            <p:nvPr/>
          </p:nvSpPr>
          <p:spPr>
            <a:xfrm>
              <a:off x="9398953" y="5417204"/>
              <a:ext cx="180000" cy="216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n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139B47E0-5D1F-291D-B51C-4233BADA76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55690" y="5312904"/>
              <a:ext cx="212576" cy="216000"/>
            </a:xfrm>
            <a:prstGeom prst="line">
              <a:avLst/>
            </a:prstGeom>
            <a:ln>
              <a:solidFill>
                <a:srgbClr val="FFDC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F8712DE0-4FEB-8321-98A9-FD81E2BE297D}"/>
                </a:ext>
              </a:extLst>
            </p:cNvPr>
            <p:cNvSpPr/>
            <p:nvPr/>
          </p:nvSpPr>
          <p:spPr>
            <a:xfrm>
              <a:off x="7973339" y="4958938"/>
              <a:ext cx="765658" cy="665999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cxnSp>
          <p:nvCxnSpPr>
            <p:cNvPr id="172" name="直線コネクタ 171">
              <a:extLst>
                <a:ext uri="{FF2B5EF4-FFF2-40B4-BE49-F238E27FC236}">
                  <a16:creationId xmlns:a16="http://schemas.microsoft.com/office/drawing/2014/main" id="{211F3676-D1B0-F36C-A127-189F4FB818D8}"/>
                </a:ext>
              </a:extLst>
            </p:cNvPr>
            <p:cNvCxnSpPr/>
            <p:nvPr/>
          </p:nvCxnSpPr>
          <p:spPr>
            <a:xfrm>
              <a:off x="8357235" y="4959254"/>
              <a:ext cx="30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正方形/長方形 160">
              <a:extLst>
                <a:ext uri="{FF2B5EF4-FFF2-40B4-BE49-F238E27FC236}">
                  <a16:creationId xmlns:a16="http://schemas.microsoft.com/office/drawing/2014/main" id="{F737C5C7-EA54-FE06-3ECC-1B635280B3F5}"/>
                </a:ext>
              </a:extLst>
            </p:cNvPr>
            <p:cNvSpPr/>
            <p:nvPr/>
          </p:nvSpPr>
          <p:spPr>
            <a:xfrm>
              <a:off x="8138623" y="5280504"/>
              <a:ext cx="54000" cy="3564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9" name="直線コネクタ 178">
              <a:extLst>
                <a:ext uri="{FF2B5EF4-FFF2-40B4-BE49-F238E27FC236}">
                  <a16:creationId xmlns:a16="http://schemas.microsoft.com/office/drawing/2014/main" id="{075D2AF0-5B47-18FE-55F1-CDAE6A01EAAF}"/>
                </a:ext>
              </a:extLst>
            </p:cNvPr>
            <p:cNvCxnSpPr>
              <a:cxnSpLocks/>
            </p:cNvCxnSpPr>
            <p:nvPr/>
          </p:nvCxnSpPr>
          <p:spPr>
            <a:xfrm>
              <a:off x="8121930" y="5004429"/>
              <a:ext cx="0" cy="27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正方形/長方形 172">
              <a:extLst>
                <a:ext uri="{FF2B5EF4-FFF2-40B4-BE49-F238E27FC236}">
                  <a16:creationId xmlns:a16="http://schemas.microsoft.com/office/drawing/2014/main" id="{97324B78-0FA6-85D7-426E-951D6E3E35BE}"/>
                </a:ext>
              </a:extLst>
            </p:cNvPr>
            <p:cNvSpPr/>
            <p:nvPr/>
          </p:nvSpPr>
          <p:spPr>
            <a:xfrm>
              <a:off x="7766941" y="4953491"/>
              <a:ext cx="546653" cy="0"/>
            </a:xfrm>
            <a:prstGeom prst="rect">
              <a:avLst/>
            </a:prstGeom>
            <a:ln w="635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9" name="正方形/長方形 188">
              <a:extLst>
                <a:ext uri="{FF2B5EF4-FFF2-40B4-BE49-F238E27FC236}">
                  <a16:creationId xmlns:a16="http://schemas.microsoft.com/office/drawing/2014/main" id="{F39B2B8A-A720-BDF8-216F-440567E32FD4}"/>
                </a:ext>
              </a:extLst>
            </p:cNvPr>
            <p:cNvSpPr/>
            <p:nvPr/>
          </p:nvSpPr>
          <p:spPr>
            <a:xfrm>
              <a:off x="8727249" y="4960910"/>
              <a:ext cx="241013" cy="351994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622256CF-74A9-FCF4-E12F-DDCA52183609}"/>
                </a:ext>
              </a:extLst>
            </p:cNvPr>
            <p:cNvCxnSpPr/>
            <p:nvPr/>
          </p:nvCxnSpPr>
          <p:spPr>
            <a:xfrm>
              <a:off x="8646795" y="4984115"/>
              <a:ext cx="30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49B0FF33-5D17-5CDB-5183-1321E1B142E2}"/>
                </a:ext>
              </a:extLst>
            </p:cNvPr>
            <p:cNvSpPr/>
            <p:nvPr/>
          </p:nvSpPr>
          <p:spPr>
            <a:xfrm rot="2793532">
              <a:off x="8629357" y="5181037"/>
              <a:ext cx="255678" cy="321588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D98357CC-504F-0513-FEE4-E1E993E439D3}"/>
                </a:ext>
              </a:extLst>
            </p:cNvPr>
            <p:cNvSpPr/>
            <p:nvPr/>
          </p:nvSpPr>
          <p:spPr>
            <a:xfrm>
              <a:off x="8203559" y="5478022"/>
              <a:ext cx="496800" cy="144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/>
                <a:t>靴入れ</a:t>
              </a:r>
              <a:endParaRPr kumimoji="1" lang="ja-JP" altLang="en-US" sz="800" dirty="0"/>
            </a:p>
          </p:txBody>
        </p: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43A5E8CD-65CA-8F68-D761-46F3CCECE2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05280" y="5696958"/>
              <a:ext cx="313920" cy="0"/>
            </a:xfrm>
            <a:prstGeom prst="line">
              <a:avLst/>
            </a:prstGeom>
            <a:ln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楕円 215">
              <a:extLst>
                <a:ext uri="{FF2B5EF4-FFF2-40B4-BE49-F238E27FC236}">
                  <a16:creationId xmlns:a16="http://schemas.microsoft.com/office/drawing/2014/main" id="{43320F52-2839-14A1-1AF4-D33BE6FACD30}"/>
                </a:ext>
              </a:extLst>
            </p:cNvPr>
            <p:cNvSpPr/>
            <p:nvPr/>
          </p:nvSpPr>
          <p:spPr>
            <a:xfrm>
              <a:off x="9304741" y="2945418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楕円 216">
              <a:extLst>
                <a:ext uri="{FF2B5EF4-FFF2-40B4-BE49-F238E27FC236}">
                  <a16:creationId xmlns:a16="http://schemas.microsoft.com/office/drawing/2014/main" id="{F8BF2C6A-1525-566E-02F8-7BCAE216D69F}"/>
                </a:ext>
              </a:extLst>
            </p:cNvPr>
            <p:cNvSpPr/>
            <p:nvPr/>
          </p:nvSpPr>
          <p:spPr>
            <a:xfrm>
              <a:off x="9312692" y="4230548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楕円 218">
              <a:extLst>
                <a:ext uri="{FF2B5EF4-FFF2-40B4-BE49-F238E27FC236}">
                  <a16:creationId xmlns:a16="http://schemas.microsoft.com/office/drawing/2014/main" id="{C76ECD6D-4FFD-6169-0C2E-1D65AA102F54}"/>
                </a:ext>
              </a:extLst>
            </p:cNvPr>
            <p:cNvSpPr/>
            <p:nvPr/>
          </p:nvSpPr>
          <p:spPr>
            <a:xfrm>
              <a:off x="2604599" y="2954206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楕円 219">
              <a:extLst>
                <a:ext uri="{FF2B5EF4-FFF2-40B4-BE49-F238E27FC236}">
                  <a16:creationId xmlns:a16="http://schemas.microsoft.com/office/drawing/2014/main" id="{670DFD2B-30A7-A3C0-EA36-4BF93B4B275D}"/>
                </a:ext>
              </a:extLst>
            </p:cNvPr>
            <p:cNvSpPr/>
            <p:nvPr/>
          </p:nvSpPr>
          <p:spPr>
            <a:xfrm>
              <a:off x="2608110" y="4207623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フローチャート: 定義済み処理 224">
              <a:extLst>
                <a:ext uri="{FF2B5EF4-FFF2-40B4-BE49-F238E27FC236}">
                  <a16:creationId xmlns:a16="http://schemas.microsoft.com/office/drawing/2014/main" id="{8EE803CD-CE6E-450F-F9F5-335741C8AC2E}"/>
                </a:ext>
              </a:extLst>
            </p:cNvPr>
            <p:cNvSpPr/>
            <p:nvPr/>
          </p:nvSpPr>
          <p:spPr>
            <a:xfrm rot="10800000">
              <a:off x="6326794" y="5593877"/>
              <a:ext cx="360000" cy="720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6" name="正方形/長方形 225">
              <a:extLst>
                <a:ext uri="{FF2B5EF4-FFF2-40B4-BE49-F238E27FC236}">
                  <a16:creationId xmlns:a16="http://schemas.microsoft.com/office/drawing/2014/main" id="{24ADB0B8-456B-EDD6-ED12-8438CB967D27}"/>
                </a:ext>
              </a:extLst>
            </p:cNvPr>
            <p:cNvSpPr/>
            <p:nvPr/>
          </p:nvSpPr>
          <p:spPr>
            <a:xfrm>
              <a:off x="6923816" y="4958737"/>
              <a:ext cx="448014" cy="542584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224" name="正方形/長方形 223">
              <a:extLst>
                <a:ext uri="{FF2B5EF4-FFF2-40B4-BE49-F238E27FC236}">
                  <a16:creationId xmlns:a16="http://schemas.microsoft.com/office/drawing/2014/main" id="{E66356F8-3AE0-FA81-AEAE-91BCA40117D0}"/>
                </a:ext>
              </a:extLst>
            </p:cNvPr>
            <p:cNvSpPr/>
            <p:nvPr/>
          </p:nvSpPr>
          <p:spPr>
            <a:xfrm>
              <a:off x="7061319" y="5474070"/>
              <a:ext cx="306000" cy="144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ja-JP" altLang="en-US" sz="700" dirty="0"/>
                <a:t>靴入れ</a:t>
              </a:r>
              <a:endParaRPr kumimoji="1" lang="ja-JP" altLang="en-US" sz="400" dirty="0"/>
            </a:p>
          </p:txBody>
        </p:sp>
        <p:sp>
          <p:nvSpPr>
            <p:cNvPr id="227" name="正方形/長方形 226">
              <a:extLst>
                <a:ext uri="{FF2B5EF4-FFF2-40B4-BE49-F238E27FC236}">
                  <a16:creationId xmlns:a16="http://schemas.microsoft.com/office/drawing/2014/main" id="{4AD2177E-2732-EBB0-A05D-89955462006E}"/>
                </a:ext>
              </a:extLst>
            </p:cNvPr>
            <p:cNvSpPr/>
            <p:nvPr/>
          </p:nvSpPr>
          <p:spPr>
            <a:xfrm>
              <a:off x="6708977" y="4960535"/>
              <a:ext cx="448014" cy="184748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228" name="正方形/長方形 227">
              <a:extLst>
                <a:ext uri="{FF2B5EF4-FFF2-40B4-BE49-F238E27FC236}">
                  <a16:creationId xmlns:a16="http://schemas.microsoft.com/office/drawing/2014/main" id="{501C1A38-3BFF-5019-DF07-83628243B9D6}"/>
                </a:ext>
              </a:extLst>
            </p:cNvPr>
            <p:cNvSpPr/>
            <p:nvPr/>
          </p:nvSpPr>
          <p:spPr>
            <a:xfrm rot="3491513">
              <a:off x="6674584" y="5174883"/>
              <a:ext cx="448014" cy="184748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229" name="正方形/長方形 228">
              <a:extLst>
                <a:ext uri="{FF2B5EF4-FFF2-40B4-BE49-F238E27FC236}">
                  <a16:creationId xmlns:a16="http://schemas.microsoft.com/office/drawing/2014/main" id="{5B5C054D-D613-5EC0-6949-F241FDC35494}"/>
                </a:ext>
              </a:extLst>
            </p:cNvPr>
            <p:cNvSpPr/>
            <p:nvPr/>
          </p:nvSpPr>
          <p:spPr>
            <a:xfrm>
              <a:off x="8138444" y="4957446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0" name="グループ化 209">
              <a:extLst>
                <a:ext uri="{FF2B5EF4-FFF2-40B4-BE49-F238E27FC236}">
                  <a16:creationId xmlns:a16="http://schemas.microsoft.com/office/drawing/2014/main" id="{CB090242-6DF9-2429-E574-45079EFCED52}"/>
                </a:ext>
              </a:extLst>
            </p:cNvPr>
            <p:cNvGrpSpPr/>
            <p:nvPr/>
          </p:nvGrpSpPr>
          <p:grpSpPr>
            <a:xfrm>
              <a:off x="6713691" y="4953699"/>
              <a:ext cx="595560" cy="24861"/>
              <a:chOff x="6734721" y="4948323"/>
              <a:chExt cx="595560" cy="24861"/>
            </a:xfrm>
          </p:grpSpPr>
          <p:cxnSp>
            <p:nvCxnSpPr>
              <p:cNvPr id="207" name="直線コネクタ 206">
                <a:extLst>
                  <a:ext uri="{FF2B5EF4-FFF2-40B4-BE49-F238E27FC236}">
                    <a16:creationId xmlns:a16="http://schemas.microsoft.com/office/drawing/2014/main" id="{4B4F7B80-61F1-20B2-CCB0-9181E8FE4018}"/>
                  </a:ext>
                </a:extLst>
              </p:cNvPr>
              <p:cNvCxnSpPr/>
              <p:nvPr/>
            </p:nvCxnSpPr>
            <p:spPr>
              <a:xfrm>
                <a:off x="6734721" y="4948323"/>
                <a:ext cx="30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コネクタ 207">
                <a:extLst>
                  <a:ext uri="{FF2B5EF4-FFF2-40B4-BE49-F238E27FC236}">
                    <a16:creationId xmlns:a16="http://schemas.microsoft.com/office/drawing/2014/main" id="{B98CA756-530B-9DFB-B27C-6E6F66BB537C}"/>
                  </a:ext>
                </a:extLst>
              </p:cNvPr>
              <p:cNvCxnSpPr/>
              <p:nvPr/>
            </p:nvCxnSpPr>
            <p:spPr>
              <a:xfrm>
                <a:off x="7024281" y="4973184"/>
                <a:ext cx="30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1" name="直線コネクタ 230">
              <a:extLst>
                <a:ext uri="{FF2B5EF4-FFF2-40B4-BE49-F238E27FC236}">
                  <a16:creationId xmlns:a16="http://schemas.microsoft.com/office/drawing/2014/main" id="{A96541DC-5024-5D71-1EA2-7EB5BB1DB47F}"/>
                </a:ext>
              </a:extLst>
            </p:cNvPr>
            <p:cNvCxnSpPr>
              <a:cxnSpLocks/>
            </p:cNvCxnSpPr>
            <p:nvPr/>
          </p:nvCxnSpPr>
          <p:spPr>
            <a:xfrm>
              <a:off x="6289187" y="4949825"/>
              <a:ext cx="0" cy="684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正方形/長方形 233">
              <a:extLst>
                <a:ext uri="{FF2B5EF4-FFF2-40B4-BE49-F238E27FC236}">
                  <a16:creationId xmlns:a16="http://schemas.microsoft.com/office/drawing/2014/main" id="{116562EE-24E9-7035-D5BF-16FB03D78119}"/>
                </a:ext>
              </a:extLst>
            </p:cNvPr>
            <p:cNvSpPr/>
            <p:nvPr/>
          </p:nvSpPr>
          <p:spPr>
            <a:xfrm>
              <a:off x="6313406" y="4951851"/>
              <a:ext cx="360000" cy="0"/>
            </a:xfrm>
            <a:prstGeom prst="rect">
              <a:avLst/>
            </a:prstGeom>
            <a:ln w="635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正方形/長方形 234">
              <a:extLst>
                <a:ext uri="{FF2B5EF4-FFF2-40B4-BE49-F238E27FC236}">
                  <a16:creationId xmlns:a16="http://schemas.microsoft.com/office/drawing/2014/main" id="{D3C43843-8876-1A96-7D63-3967DA1CE64F}"/>
                </a:ext>
              </a:extLst>
            </p:cNvPr>
            <p:cNvSpPr/>
            <p:nvPr/>
          </p:nvSpPr>
          <p:spPr>
            <a:xfrm>
              <a:off x="7345477" y="4952236"/>
              <a:ext cx="7200" cy="0"/>
            </a:xfrm>
            <a:prstGeom prst="rect">
              <a:avLst/>
            </a:prstGeom>
            <a:ln w="635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9" name="正方形/長方形 238">
              <a:extLst>
                <a:ext uri="{FF2B5EF4-FFF2-40B4-BE49-F238E27FC236}">
                  <a16:creationId xmlns:a16="http://schemas.microsoft.com/office/drawing/2014/main" id="{BCF0FAE1-3DBA-BE7D-5F2C-36F7B8EBF89B}"/>
                </a:ext>
              </a:extLst>
            </p:cNvPr>
            <p:cNvSpPr/>
            <p:nvPr/>
          </p:nvSpPr>
          <p:spPr>
            <a:xfrm>
              <a:off x="5429609" y="4955915"/>
              <a:ext cx="360000" cy="0"/>
            </a:xfrm>
            <a:prstGeom prst="rect">
              <a:avLst/>
            </a:prstGeom>
            <a:ln w="635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9" name="直線コネクタ 248">
              <a:extLst>
                <a:ext uri="{FF2B5EF4-FFF2-40B4-BE49-F238E27FC236}">
                  <a16:creationId xmlns:a16="http://schemas.microsoft.com/office/drawing/2014/main" id="{B8C53506-75BA-CD82-5682-6620029355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9763" y="5230029"/>
              <a:ext cx="0" cy="3949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>
              <a:extLst>
                <a:ext uri="{FF2B5EF4-FFF2-40B4-BE49-F238E27FC236}">
                  <a16:creationId xmlns:a16="http://schemas.microsoft.com/office/drawing/2014/main" id="{F8E2D8E7-C99C-9E57-474A-A8D945F9A637}"/>
                </a:ext>
              </a:extLst>
            </p:cNvPr>
            <p:cNvCxnSpPr>
              <a:cxnSpLocks/>
            </p:cNvCxnSpPr>
            <p:nvPr/>
          </p:nvCxnSpPr>
          <p:spPr>
            <a:xfrm>
              <a:off x="5101958" y="5679335"/>
              <a:ext cx="297875" cy="0"/>
            </a:xfrm>
            <a:prstGeom prst="line">
              <a:avLst/>
            </a:prstGeom>
            <a:ln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フローチャート: 定義済み処理 256">
              <a:extLst>
                <a:ext uri="{FF2B5EF4-FFF2-40B4-BE49-F238E27FC236}">
                  <a16:creationId xmlns:a16="http://schemas.microsoft.com/office/drawing/2014/main" id="{7A4C9026-1533-988F-ECF9-F45266C99F9E}"/>
                </a:ext>
              </a:extLst>
            </p:cNvPr>
            <p:cNvSpPr/>
            <p:nvPr/>
          </p:nvSpPr>
          <p:spPr>
            <a:xfrm rot="10800000">
              <a:off x="5429610" y="5594818"/>
              <a:ext cx="360000" cy="720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51561C26-75A2-E580-0E48-9CFDFC682FBD}"/>
                </a:ext>
              </a:extLst>
            </p:cNvPr>
            <p:cNvSpPr/>
            <p:nvPr/>
          </p:nvSpPr>
          <p:spPr>
            <a:xfrm>
              <a:off x="4751800" y="4939031"/>
              <a:ext cx="293072" cy="635319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263" name="正方形/長方形 262">
              <a:extLst>
                <a:ext uri="{FF2B5EF4-FFF2-40B4-BE49-F238E27FC236}">
                  <a16:creationId xmlns:a16="http://schemas.microsoft.com/office/drawing/2014/main" id="{71AD496B-DE9C-971E-9703-27E5899D26AA}"/>
                </a:ext>
              </a:extLst>
            </p:cNvPr>
            <p:cNvSpPr/>
            <p:nvPr/>
          </p:nvSpPr>
          <p:spPr>
            <a:xfrm>
              <a:off x="4845453" y="4957759"/>
              <a:ext cx="556693" cy="277992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264" name="正方形/長方形 263">
              <a:extLst>
                <a:ext uri="{FF2B5EF4-FFF2-40B4-BE49-F238E27FC236}">
                  <a16:creationId xmlns:a16="http://schemas.microsoft.com/office/drawing/2014/main" id="{3C7EA6C1-9C62-7C29-1DF1-00C67B3702BF}"/>
                </a:ext>
              </a:extLst>
            </p:cNvPr>
            <p:cNvSpPr/>
            <p:nvPr/>
          </p:nvSpPr>
          <p:spPr>
            <a:xfrm rot="18902742">
              <a:off x="4908283" y="5151206"/>
              <a:ext cx="461826" cy="282835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240" name="グループ化 239">
              <a:extLst>
                <a:ext uri="{FF2B5EF4-FFF2-40B4-BE49-F238E27FC236}">
                  <a16:creationId xmlns:a16="http://schemas.microsoft.com/office/drawing/2014/main" id="{6D3119EF-48B2-719B-744A-F8AE478B1215}"/>
                </a:ext>
              </a:extLst>
            </p:cNvPr>
            <p:cNvGrpSpPr/>
            <p:nvPr/>
          </p:nvGrpSpPr>
          <p:grpSpPr>
            <a:xfrm>
              <a:off x="4799513" y="4948093"/>
              <a:ext cx="595560" cy="24861"/>
              <a:chOff x="6734721" y="4948323"/>
              <a:chExt cx="595560" cy="24861"/>
            </a:xfrm>
          </p:grpSpPr>
          <p:cxnSp>
            <p:nvCxnSpPr>
              <p:cNvPr id="241" name="直線コネクタ 240">
                <a:extLst>
                  <a:ext uri="{FF2B5EF4-FFF2-40B4-BE49-F238E27FC236}">
                    <a16:creationId xmlns:a16="http://schemas.microsoft.com/office/drawing/2014/main" id="{5D15E94B-DF14-2481-DB3D-19B48BDABD63}"/>
                  </a:ext>
                </a:extLst>
              </p:cNvPr>
              <p:cNvCxnSpPr/>
              <p:nvPr/>
            </p:nvCxnSpPr>
            <p:spPr>
              <a:xfrm>
                <a:off x="6734721" y="4948323"/>
                <a:ext cx="30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直線コネクタ 241">
                <a:extLst>
                  <a:ext uri="{FF2B5EF4-FFF2-40B4-BE49-F238E27FC236}">
                    <a16:creationId xmlns:a16="http://schemas.microsoft.com/office/drawing/2014/main" id="{86615105-1DF8-115C-473B-D019E8E8E9C0}"/>
                  </a:ext>
                </a:extLst>
              </p:cNvPr>
              <p:cNvCxnSpPr/>
              <p:nvPr/>
            </p:nvCxnSpPr>
            <p:spPr>
              <a:xfrm>
                <a:off x="7024281" y="4973184"/>
                <a:ext cx="30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5" name="正方形/長方形 264">
              <a:extLst>
                <a:ext uri="{FF2B5EF4-FFF2-40B4-BE49-F238E27FC236}">
                  <a16:creationId xmlns:a16="http://schemas.microsoft.com/office/drawing/2014/main" id="{7D900FF3-7892-6E5E-7B75-EB5A55A0A301}"/>
                </a:ext>
              </a:extLst>
            </p:cNvPr>
            <p:cNvSpPr/>
            <p:nvPr/>
          </p:nvSpPr>
          <p:spPr>
            <a:xfrm>
              <a:off x="2730854" y="5509531"/>
              <a:ext cx="414000" cy="108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03C5A681-5E26-1CB3-4C7F-F79790E5ECF9}"/>
                </a:ext>
              </a:extLst>
            </p:cNvPr>
            <p:cNvSpPr/>
            <p:nvPr/>
          </p:nvSpPr>
          <p:spPr>
            <a:xfrm>
              <a:off x="4383331" y="4935575"/>
              <a:ext cx="360000" cy="6971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180000" rIns="0" bIns="0" rtlCol="0" anchor="t"/>
            <a:lstStyle/>
            <a:p>
              <a:pPr algn="ctr"/>
              <a:r>
                <a:rPr lang="ja-JP" altLang="en-US" sz="900" dirty="0"/>
                <a:t>戸袋</a:t>
              </a:r>
              <a:endParaRPr kumimoji="1" lang="ja-JP" altLang="en-US" sz="900" dirty="0"/>
            </a:p>
          </p:txBody>
        </p:sp>
        <p:sp>
          <p:nvSpPr>
            <p:cNvPr id="258" name="正方形/長方形 257">
              <a:extLst>
                <a:ext uri="{FF2B5EF4-FFF2-40B4-BE49-F238E27FC236}">
                  <a16:creationId xmlns:a16="http://schemas.microsoft.com/office/drawing/2014/main" id="{241B5AF3-2505-77A7-8CCE-B115528467A9}"/>
                </a:ext>
              </a:extLst>
            </p:cNvPr>
            <p:cNvSpPr/>
            <p:nvPr/>
          </p:nvSpPr>
          <p:spPr>
            <a:xfrm>
              <a:off x="4756921" y="5482319"/>
              <a:ext cx="306000" cy="144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kumimoji="1" lang="ja-JP" altLang="en-US" sz="700" dirty="0"/>
                <a:t>靴入れ</a:t>
              </a:r>
            </a:p>
          </p:txBody>
        </p:sp>
        <p:sp>
          <p:nvSpPr>
            <p:cNvPr id="272" name="正方形/長方形 271">
              <a:extLst>
                <a:ext uri="{FF2B5EF4-FFF2-40B4-BE49-F238E27FC236}">
                  <a16:creationId xmlns:a16="http://schemas.microsoft.com/office/drawing/2014/main" id="{C81F32CD-9DCD-608A-7452-7DE69463B7D8}"/>
                </a:ext>
              </a:extLst>
            </p:cNvPr>
            <p:cNvSpPr/>
            <p:nvPr/>
          </p:nvSpPr>
          <p:spPr>
            <a:xfrm>
              <a:off x="5821997" y="5397727"/>
              <a:ext cx="466031" cy="2305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73" name="正方形/長方形 272">
              <a:extLst>
                <a:ext uri="{FF2B5EF4-FFF2-40B4-BE49-F238E27FC236}">
                  <a16:creationId xmlns:a16="http://schemas.microsoft.com/office/drawing/2014/main" id="{EEFA730C-1889-C32A-58EB-2841394F4D0C}"/>
                </a:ext>
              </a:extLst>
            </p:cNvPr>
            <p:cNvSpPr/>
            <p:nvPr/>
          </p:nvSpPr>
          <p:spPr>
            <a:xfrm>
              <a:off x="4393369" y="5389965"/>
              <a:ext cx="349298" cy="2305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285" name="直線コネクタ 284">
              <a:extLst>
                <a:ext uri="{FF2B5EF4-FFF2-40B4-BE49-F238E27FC236}">
                  <a16:creationId xmlns:a16="http://schemas.microsoft.com/office/drawing/2014/main" id="{699786F6-D3E3-4D57-F8D2-6E4FA9082E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1330" y="4954667"/>
              <a:ext cx="391857" cy="2779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直線コネクタ 285">
              <a:extLst>
                <a:ext uri="{FF2B5EF4-FFF2-40B4-BE49-F238E27FC236}">
                  <a16:creationId xmlns:a16="http://schemas.microsoft.com/office/drawing/2014/main" id="{C5ED6582-1D0D-346C-9337-42C9B223BB3E}"/>
                </a:ext>
              </a:extLst>
            </p:cNvPr>
            <p:cNvCxnSpPr>
              <a:cxnSpLocks/>
            </p:cNvCxnSpPr>
            <p:nvPr/>
          </p:nvCxnSpPr>
          <p:spPr>
            <a:xfrm>
              <a:off x="2380002" y="4950952"/>
              <a:ext cx="397782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" name="正方形/長方形 286">
              <a:extLst>
                <a:ext uri="{FF2B5EF4-FFF2-40B4-BE49-F238E27FC236}">
                  <a16:creationId xmlns:a16="http://schemas.microsoft.com/office/drawing/2014/main" id="{98CED261-BCD7-B9E6-E0D3-735F02483610}"/>
                </a:ext>
              </a:extLst>
            </p:cNvPr>
            <p:cNvSpPr/>
            <p:nvPr/>
          </p:nvSpPr>
          <p:spPr>
            <a:xfrm>
              <a:off x="2389327" y="4944291"/>
              <a:ext cx="122823" cy="680645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8" name="直線コネクタ 287">
              <a:extLst>
                <a:ext uri="{FF2B5EF4-FFF2-40B4-BE49-F238E27FC236}">
                  <a16:creationId xmlns:a16="http://schemas.microsoft.com/office/drawing/2014/main" id="{24181BF0-2BAB-721D-D284-D52FAA6F42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31012" y="5679335"/>
              <a:ext cx="303448" cy="0"/>
            </a:xfrm>
            <a:prstGeom prst="line">
              <a:avLst/>
            </a:prstGeom>
            <a:ln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フローチャート: 定義済み処理 288">
              <a:extLst>
                <a:ext uri="{FF2B5EF4-FFF2-40B4-BE49-F238E27FC236}">
                  <a16:creationId xmlns:a16="http://schemas.microsoft.com/office/drawing/2014/main" id="{29076763-BBE2-E96F-0F5F-E8335C649B5D}"/>
                </a:ext>
              </a:extLst>
            </p:cNvPr>
            <p:cNvSpPr/>
            <p:nvPr/>
          </p:nvSpPr>
          <p:spPr>
            <a:xfrm rot="10800000">
              <a:off x="3226711" y="5600593"/>
              <a:ext cx="360000" cy="720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1" name="正方形/長方形 290">
              <a:extLst>
                <a:ext uri="{FF2B5EF4-FFF2-40B4-BE49-F238E27FC236}">
                  <a16:creationId xmlns:a16="http://schemas.microsoft.com/office/drawing/2014/main" id="{670AC317-22AD-780A-04BD-1115FFAB74F7}"/>
                </a:ext>
              </a:extLst>
            </p:cNvPr>
            <p:cNvSpPr/>
            <p:nvPr/>
          </p:nvSpPr>
          <p:spPr>
            <a:xfrm>
              <a:off x="3929382" y="4954103"/>
              <a:ext cx="293072" cy="452511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292" name="正方形/長方形 291">
              <a:extLst>
                <a:ext uri="{FF2B5EF4-FFF2-40B4-BE49-F238E27FC236}">
                  <a16:creationId xmlns:a16="http://schemas.microsoft.com/office/drawing/2014/main" id="{02E8A8F6-4BF7-1900-2724-9F5C55DD752D}"/>
                </a:ext>
              </a:extLst>
            </p:cNvPr>
            <p:cNvSpPr/>
            <p:nvPr/>
          </p:nvSpPr>
          <p:spPr>
            <a:xfrm>
              <a:off x="3414346" y="4947240"/>
              <a:ext cx="573509" cy="235550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293" name="正方形/長方形 292">
              <a:extLst>
                <a:ext uri="{FF2B5EF4-FFF2-40B4-BE49-F238E27FC236}">
                  <a16:creationId xmlns:a16="http://schemas.microsoft.com/office/drawing/2014/main" id="{95BA5C76-794F-F74D-6E7D-60EE6B15F468}"/>
                </a:ext>
              </a:extLst>
            </p:cNvPr>
            <p:cNvSpPr/>
            <p:nvPr/>
          </p:nvSpPr>
          <p:spPr>
            <a:xfrm rot="1460059">
              <a:off x="3445377" y="5057619"/>
              <a:ext cx="557876" cy="243925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294" name="正方形/長方形 293">
              <a:extLst>
                <a:ext uri="{FF2B5EF4-FFF2-40B4-BE49-F238E27FC236}">
                  <a16:creationId xmlns:a16="http://schemas.microsoft.com/office/drawing/2014/main" id="{5E8FAAC3-C84A-82A2-9AFC-153A8F1D2DEE}"/>
                </a:ext>
              </a:extLst>
            </p:cNvPr>
            <p:cNvSpPr/>
            <p:nvPr/>
          </p:nvSpPr>
          <p:spPr>
            <a:xfrm>
              <a:off x="2518553" y="4989478"/>
              <a:ext cx="627280" cy="493467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cxnSp>
          <p:nvCxnSpPr>
            <p:cNvPr id="250" name="直線コネクタ 249">
              <a:extLst>
                <a:ext uri="{FF2B5EF4-FFF2-40B4-BE49-F238E27FC236}">
                  <a16:creationId xmlns:a16="http://schemas.microsoft.com/office/drawing/2014/main" id="{8AB59BB5-45F1-FB47-02B3-D5E0C901420C}"/>
                </a:ext>
              </a:extLst>
            </p:cNvPr>
            <p:cNvCxnSpPr/>
            <p:nvPr/>
          </p:nvCxnSpPr>
          <p:spPr>
            <a:xfrm flipV="1">
              <a:off x="3137821" y="4995966"/>
              <a:ext cx="0" cy="25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正方形/長方形 243">
              <a:extLst>
                <a:ext uri="{FF2B5EF4-FFF2-40B4-BE49-F238E27FC236}">
                  <a16:creationId xmlns:a16="http://schemas.microsoft.com/office/drawing/2014/main" id="{AC80D102-B730-7F54-B6AA-209A02437D4C}"/>
                </a:ext>
              </a:extLst>
            </p:cNvPr>
            <p:cNvSpPr/>
            <p:nvPr/>
          </p:nvSpPr>
          <p:spPr>
            <a:xfrm>
              <a:off x="2519691" y="5413784"/>
              <a:ext cx="201600" cy="2088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62872C4C-3312-6647-C0A9-CDA5329280EC}"/>
                </a:ext>
              </a:extLst>
            </p:cNvPr>
            <p:cNvSpPr/>
            <p:nvPr/>
          </p:nvSpPr>
          <p:spPr>
            <a:xfrm>
              <a:off x="2509002" y="5063354"/>
              <a:ext cx="201600" cy="216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>
              <a:extLst>
                <a:ext uri="{FF2B5EF4-FFF2-40B4-BE49-F238E27FC236}">
                  <a16:creationId xmlns:a16="http://schemas.microsoft.com/office/drawing/2014/main" id="{000DF2E9-DF4F-C5DB-D34D-566E5114DE0A}"/>
                </a:ext>
              </a:extLst>
            </p:cNvPr>
            <p:cNvSpPr/>
            <p:nvPr/>
          </p:nvSpPr>
          <p:spPr>
            <a:xfrm>
              <a:off x="2525311" y="5094966"/>
              <a:ext cx="131530" cy="30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9" name="グループ化 278">
              <a:extLst>
                <a:ext uri="{FF2B5EF4-FFF2-40B4-BE49-F238E27FC236}">
                  <a16:creationId xmlns:a16="http://schemas.microsoft.com/office/drawing/2014/main" id="{6944EA3C-25CF-84B0-04B1-8D54DA6F4ABF}"/>
                </a:ext>
              </a:extLst>
            </p:cNvPr>
            <p:cNvGrpSpPr/>
            <p:nvPr/>
          </p:nvGrpSpPr>
          <p:grpSpPr>
            <a:xfrm>
              <a:off x="3427117" y="4941268"/>
              <a:ext cx="595560" cy="24861"/>
              <a:chOff x="6734721" y="4948323"/>
              <a:chExt cx="595560" cy="24861"/>
            </a:xfrm>
          </p:grpSpPr>
          <p:cxnSp>
            <p:nvCxnSpPr>
              <p:cNvPr id="280" name="直線コネクタ 279">
                <a:extLst>
                  <a:ext uri="{FF2B5EF4-FFF2-40B4-BE49-F238E27FC236}">
                    <a16:creationId xmlns:a16="http://schemas.microsoft.com/office/drawing/2014/main" id="{1F14DB60-2852-FEA2-D89E-1B60BF5BCC20}"/>
                  </a:ext>
                </a:extLst>
              </p:cNvPr>
              <p:cNvCxnSpPr/>
              <p:nvPr/>
            </p:nvCxnSpPr>
            <p:spPr>
              <a:xfrm>
                <a:off x="6734721" y="4948323"/>
                <a:ext cx="30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直線コネクタ 280">
                <a:extLst>
                  <a:ext uri="{FF2B5EF4-FFF2-40B4-BE49-F238E27FC236}">
                    <a16:creationId xmlns:a16="http://schemas.microsoft.com/office/drawing/2014/main" id="{AEE31BD9-6FA0-9E58-0813-60166EC476C4}"/>
                  </a:ext>
                </a:extLst>
              </p:cNvPr>
              <p:cNvCxnSpPr/>
              <p:nvPr/>
            </p:nvCxnSpPr>
            <p:spPr>
              <a:xfrm>
                <a:off x="7024281" y="4973184"/>
                <a:ext cx="30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6" name="正方形/長方形 275">
              <a:extLst>
                <a:ext uri="{FF2B5EF4-FFF2-40B4-BE49-F238E27FC236}">
                  <a16:creationId xmlns:a16="http://schemas.microsoft.com/office/drawing/2014/main" id="{86616A02-4AAE-B969-AE89-4592B6526144}"/>
                </a:ext>
              </a:extLst>
            </p:cNvPr>
            <p:cNvSpPr/>
            <p:nvPr/>
          </p:nvSpPr>
          <p:spPr>
            <a:xfrm>
              <a:off x="4043858" y="4929080"/>
              <a:ext cx="340181" cy="569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" name="正方形/長方形 273">
              <a:extLst>
                <a:ext uri="{FF2B5EF4-FFF2-40B4-BE49-F238E27FC236}">
                  <a16:creationId xmlns:a16="http://schemas.microsoft.com/office/drawing/2014/main" id="{239AD85A-B249-AA05-8300-E1D4731278C6}"/>
                </a:ext>
              </a:extLst>
            </p:cNvPr>
            <p:cNvSpPr/>
            <p:nvPr/>
          </p:nvSpPr>
          <p:spPr>
            <a:xfrm>
              <a:off x="4047621" y="5413229"/>
              <a:ext cx="324000" cy="216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5" name="四角形: 角を丸くする 294">
              <a:extLst>
                <a:ext uri="{FF2B5EF4-FFF2-40B4-BE49-F238E27FC236}">
                  <a16:creationId xmlns:a16="http://schemas.microsoft.com/office/drawing/2014/main" id="{3F680E49-7CDC-98F8-9211-2FE40C092A73}"/>
                </a:ext>
              </a:extLst>
            </p:cNvPr>
            <p:cNvSpPr/>
            <p:nvPr/>
          </p:nvSpPr>
          <p:spPr>
            <a:xfrm rot="5400000">
              <a:off x="7789525" y="2204351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四角形: 角を丸くする 295">
              <a:extLst>
                <a:ext uri="{FF2B5EF4-FFF2-40B4-BE49-F238E27FC236}">
                  <a16:creationId xmlns:a16="http://schemas.microsoft.com/office/drawing/2014/main" id="{2AFDA624-1E41-0AF8-8CE8-58BE9142A521}"/>
                </a:ext>
              </a:extLst>
            </p:cNvPr>
            <p:cNvSpPr/>
            <p:nvPr/>
          </p:nvSpPr>
          <p:spPr>
            <a:xfrm rot="5400000">
              <a:off x="7998172" y="4801822"/>
              <a:ext cx="77160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" name="四角形: 角を丸くする 296">
              <a:extLst>
                <a:ext uri="{FF2B5EF4-FFF2-40B4-BE49-F238E27FC236}">
                  <a16:creationId xmlns:a16="http://schemas.microsoft.com/office/drawing/2014/main" id="{753B73D6-03A1-6E08-77FC-E53CBCA62A35}"/>
                </a:ext>
              </a:extLst>
            </p:cNvPr>
            <p:cNvSpPr/>
            <p:nvPr/>
          </p:nvSpPr>
          <p:spPr>
            <a:xfrm rot="5400000">
              <a:off x="5976232" y="2203710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" name="四角形: 角を丸くする 297">
              <a:extLst>
                <a:ext uri="{FF2B5EF4-FFF2-40B4-BE49-F238E27FC236}">
                  <a16:creationId xmlns:a16="http://schemas.microsoft.com/office/drawing/2014/main" id="{59A755F3-0057-631F-1AC0-7E8EE9F6D029}"/>
                </a:ext>
              </a:extLst>
            </p:cNvPr>
            <p:cNvSpPr/>
            <p:nvPr/>
          </p:nvSpPr>
          <p:spPr>
            <a:xfrm rot="5400000">
              <a:off x="4159634" y="2205417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" name="四角形: 角を丸くする 298">
              <a:extLst>
                <a:ext uri="{FF2B5EF4-FFF2-40B4-BE49-F238E27FC236}">
                  <a16:creationId xmlns:a16="http://schemas.microsoft.com/office/drawing/2014/main" id="{984D46AF-32F7-B8E5-1CFF-05B64669D00C}"/>
                </a:ext>
              </a:extLst>
            </p:cNvPr>
            <p:cNvSpPr/>
            <p:nvPr/>
          </p:nvSpPr>
          <p:spPr>
            <a:xfrm rot="5400000">
              <a:off x="6372427" y="4798257"/>
              <a:ext cx="77160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四角形: 角を丸くする 299">
              <a:extLst>
                <a:ext uri="{FF2B5EF4-FFF2-40B4-BE49-F238E27FC236}">
                  <a16:creationId xmlns:a16="http://schemas.microsoft.com/office/drawing/2014/main" id="{D3EAAFBB-AF6A-389A-3896-37B00D994B8F}"/>
                </a:ext>
              </a:extLst>
            </p:cNvPr>
            <p:cNvSpPr/>
            <p:nvPr/>
          </p:nvSpPr>
          <p:spPr>
            <a:xfrm rot="5400000">
              <a:off x="5646940" y="4803972"/>
              <a:ext cx="77160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" name="四角形: 角を丸くする 300">
              <a:extLst>
                <a:ext uri="{FF2B5EF4-FFF2-40B4-BE49-F238E27FC236}">
                  <a16:creationId xmlns:a16="http://schemas.microsoft.com/office/drawing/2014/main" id="{FB62CF69-675F-CA6C-6BF4-49540EBC930A}"/>
                </a:ext>
              </a:extLst>
            </p:cNvPr>
            <p:cNvSpPr/>
            <p:nvPr/>
          </p:nvSpPr>
          <p:spPr>
            <a:xfrm>
              <a:off x="7571715" y="2069170"/>
              <a:ext cx="77160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2" name="四角形: 角を丸くする 301">
              <a:extLst>
                <a:ext uri="{FF2B5EF4-FFF2-40B4-BE49-F238E27FC236}">
                  <a16:creationId xmlns:a16="http://schemas.microsoft.com/office/drawing/2014/main" id="{361E9E90-85FC-0DD3-13A6-3888891A6472}"/>
                </a:ext>
              </a:extLst>
            </p:cNvPr>
            <p:cNvSpPr/>
            <p:nvPr/>
          </p:nvSpPr>
          <p:spPr>
            <a:xfrm>
              <a:off x="4367170" y="2069710"/>
              <a:ext cx="77160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" name="正方形/長方形 302">
              <a:extLst>
                <a:ext uri="{FF2B5EF4-FFF2-40B4-BE49-F238E27FC236}">
                  <a16:creationId xmlns:a16="http://schemas.microsoft.com/office/drawing/2014/main" id="{40E5A954-E497-967F-B5A2-78A940FFC0E8}"/>
                </a:ext>
              </a:extLst>
            </p:cNvPr>
            <p:cNvSpPr/>
            <p:nvPr/>
          </p:nvSpPr>
          <p:spPr>
            <a:xfrm>
              <a:off x="2396632" y="2239725"/>
              <a:ext cx="302612" cy="94628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楕円 217">
              <a:extLst>
                <a:ext uri="{FF2B5EF4-FFF2-40B4-BE49-F238E27FC236}">
                  <a16:creationId xmlns:a16="http://schemas.microsoft.com/office/drawing/2014/main" id="{05C66FE4-98C7-63B7-690B-766E769C7857}"/>
                </a:ext>
              </a:extLst>
            </p:cNvPr>
            <p:cNvSpPr/>
            <p:nvPr/>
          </p:nvSpPr>
          <p:spPr>
            <a:xfrm>
              <a:off x="2606424" y="2261642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" name="正方形/長方形 303">
              <a:extLst>
                <a:ext uri="{FF2B5EF4-FFF2-40B4-BE49-F238E27FC236}">
                  <a16:creationId xmlns:a16="http://schemas.microsoft.com/office/drawing/2014/main" id="{ED50A29A-EB0D-610A-62F3-A43A7B0DDE03}"/>
                </a:ext>
              </a:extLst>
            </p:cNvPr>
            <p:cNvSpPr/>
            <p:nvPr/>
          </p:nvSpPr>
          <p:spPr>
            <a:xfrm>
              <a:off x="9283010" y="2231961"/>
              <a:ext cx="279378" cy="83891"/>
            </a:xfrm>
            <a:prstGeom prst="rect">
              <a:avLst/>
            </a:prstGeom>
            <a:solidFill>
              <a:srgbClr val="FFDC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楕円 170">
              <a:extLst>
                <a:ext uri="{FF2B5EF4-FFF2-40B4-BE49-F238E27FC236}">
                  <a16:creationId xmlns:a16="http://schemas.microsoft.com/office/drawing/2014/main" id="{30349D32-C837-E746-3A66-810AEC8C1854}"/>
                </a:ext>
              </a:extLst>
            </p:cNvPr>
            <p:cNvSpPr/>
            <p:nvPr/>
          </p:nvSpPr>
          <p:spPr>
            <a:xfrm>
              <a:off x="9306566" y="2281429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4" name="直線コネクタ 253">
              <a:extLst>
                <a:ext uri="{FF2B5EF4-FFF2-40B4-BE49-F238E27FC236}">
                  <a16:creationId xmlns:a16="http://schemas.microsoft.com/office/drawing/2014/main" id="{04002E3D-8318-0532-F14B-67E8544B474D}"/>
                </a:ext>
              </a:extLst>
            </p:cNvPr>
            <p:cNvCxnSpPr/>
            <p:nvPr/>
          </p:nvCxnSpPr>
          <p:spPr>
            <a:xfrm>
              <a:off x="2790720" y="4995966"/>
              <a:ext cx="22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85DC3DDC-61C3-2041-231E-CE8F19201070}"/>
                </a:ext>
              </a:extLst>
            </p:cNvPr>
            <p:cNvSpPr/>
            <p:nvPr/>
          </p:nvSpPr>
          <p:spPr>
            <a:xfrm>
              <a:off x="2402036" y="2307684"/>
              <a:ext cx="180000" cy="666000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/>
                <a:t>地袋</a:t>
              </a: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CED0D7BF-D5D2-8B82-11E6-783F0FAF8280}"/>
                </a:ext>
              </a:extLst>
            </p:cNvPr>
            <p:cNvSpPr/>
            <p:nvPr/>
          </p:nvSpPr>
          <p:spPr>
            <a:xfrm rot="5400000">
              <a:off x="3181420" y="4805928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406A2C40-9BAA-6028-D34A-CD07EB46FED1}"/>
                </a:ext>
              </a:extLst>
            </p:cNvPr>
            <p:cNvSpPr/>
            <p:nvPr/>
          </p:nvSpPr>
          <p:spPr>
            <a:xfrm rot="5400000">
              <a:off x="4174223" y="4804023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B579999-1480-BBC7-1A4A-01DCF868AA95}"/>
                </a:ext>
              </a:extLst>
            </p:cNvPr>
            <p:cNvCxnSpPr>
              <a:cxnSpLocks/>
            </p:cNvCxnSpPr>
            <p:nvPr/>
          </p:nvCxnSpPr>
          <p:spPr>
            <a:xfrm>
              <a:off x="7750936" y="5107319"/>
              <a:ext cx="216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54EA3675-79D0-FF9A-5987-CAF531B945B1}"/>
                </a:ext>
              </a:extLst>
            </p:cNvPr>
            <p:cNvSpPr txBox="1"/>
            <p:nvPr/>
          </p:nvSpPr>
          <p:spPr>
            <a:xfrm>
              <a:off x="2571578" y="1733456"/>
              <a:ext cx="17659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/>
                <a:t>第</a:t>
              </a:r>
              <a:r>
                <a:rPr lang="en-US" altLang="ja-JP" sz="1600" dirty="0"/>
                <a:t>1</a:t>
              </a:r>
              <a:r>
                <a:rPr lang="ja-JP" altLang="en-US" sz="1600" dirty="0"/>
                <a:t>講習室</a:t>
              </a:r>
              <a:r>
                <a:rPr lang="en-US" altLang="ja-JP" sz="1600" dirty="0"/>
                <a:t> (20</a:t>
              </a:r>
              <a:r>
                <a:rPr lang="ja-JP" altLang="en-US" sz="1600" dirty="0"/>
                <a:t>畳</a:t>
              </a:r>
              <a:r>
                <a:rPr lang="en-US" altLang="ja-JP" sz="1600" dirty="0"/>
                <a:t>)</a:t>
              </a:r>
              <a:endParaRPr kumimoji="1" lang="ja-JP" altLang="en-US" sz="1600" dirty="0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19518D1E-E8D2-F751-8001-0C75C2EB4E2D}"/>
                </a:ext>
              </a:extLst>
            </p:cNvPr>
            <p:cNvCxnSpPr/>
            <p:nvPr/>
          </p:nvCxnSpPr>
          <p:spPr>
            <a:xfrm>
              <a:off x="4342832" y="2234237"/>
              <a:ext cx="0" cy="2805503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7C1A1E6D-FE62-A715-9886-1B1D6D14F769}"/>
                </a:ext>
              </a:extLst>
            </p:cNvPr>
            <p:cNvCxnSpPr/>
            <p:nvPr/>
          </p:nvCxnSpPr>
          <p:spPr>
            <a:xfrm>
              <a:off x="4346395" y="2234772"/>
              <a:ext cx="0" cy="2805503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F903C35-E650-5ED5-1D28-C20FB974DCB2}"/>
                </a:ext>
              </a:extLst>
            </p:cNvPr>
            <p:cNvCxnSpPr/>
            <p:nvPr/>
          </p:nvCxnSpPr>
          <p:spPr>
            <a:xfrm>
              <a:off x="5994820" y="2230273"/>
              <a:ext cx="0" cy="2805503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CCD9F5E1-45C7-8F0E-1199-85D4FD409678}"/>
                </a:ext>
              </a:extLst>
            </p:cNvPr>
            <p:cNvCxnSpPr/>
            <p:nvPr/>
          </p:nvCxnSpPr>
          <p:spPr>
            <a:xfrm>
              <a:off x="7646335" y="2227733"/>
              <a:ext cx="0" cy="2805503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正方形/長方形 202">
              <a:extLst>
                <a:ext uri="{FF2B5EF4-FFF2-40B4-BE49-F238E27FC236}">
                  <a16:creationId xmlns:a16="http://schemas.microsoft.com/office/drawing/2014/main" id="{843CFDFD-77AA-C53C-4084-8575CB249959}"/>
                </a:ext>
              </a:extLst>
            </p:cNvPr>
            <p:cNvSpPr/>
            <p:nvPr/>
          </p:nvSpPr>
          <p:spPr>
            <a:xfrm>
              <a:off x="7380439" y="4927705"/>
              <a:ext cx="360000" cy="6971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180000" rIns="0" bIns="0" rtlCol="0" anchor="t"/>
            <a:lstStyle/>
            <a:p>
              <a:pPr algn="ctr"/>
              <a:r>
                <a:rPr lang="ja-JP" altLang="en-US" sz="900" dirty="0"/>
                <a:t>戸袋</a:t>
              </a:r>
              <a:endParaRPr kumimoji="1" lang="ja-JP" altLang="en-US" sz="900" dirty="0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A253F2F-EE73-563E-A173-15F928E9727C}"/>
                </a:ext>
              </a:extLst>
            </p:cNvPr>
            <p:cNvSpPr/>
            <p:nvPr/>
          </p:nvSpPr>
          <p:spPr>
            <a:xfrm>
              <a:off x="4226168" y="4982677"/>
              <a:ext cx="144000" cy="43001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700" dirty="0"/>
                <a:t>靴入れ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8DA13CC3-DEB9-555D-5C8F-CD239480A796}"/>
                </a:ext>
              </a:extLst>
            </p:cNvPr>
            <p:cNvSpPr/>
            <p:nvPr/>
          </p:nvSpPr>
          <p:spPr>
            <a:xfrm>
              <a:off x="7381874" y="5402704"/>
              <a:ext cx="585061" cy="2305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0" name="正方形/長方形 229">
              <a:extLst>
                <a:ext uri="{FF2B5EF4-FFF2-40B4-BE49-F238E27FC236}">
                  <a16:creationId xmlns:a16="http://schemas.microsoft.com/office/drawing/2014/main" id="{85D7CD92-C88B-EB28-FFDC-3B34247B16CD}"/>
                </a:ext>
              </a:extLst>
            </p:cNvPr>
            <p:cNvSpPr/>
            <p:nvPr/>
          </p:nvSpPr>
          <p:spPr>
            <a:xfrm>
              <a:off x="5417210" y="4743728"/>
              <a:ext cx="180000" cy="180000"/>
            </a:xfrm>
            <a:prstGeom prst="rect">
              <a:avLst/>
            </a:prstGeom>
            <a:ln w="63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ja-JP" altLang="en-US" sz="1050" dirty="0"/>
                <a:t>☎</a:t>
              </a:r>
              <a:endParaRPr kumimoji="1" lang="ja-JP" altLang="en-US" sz="1050" dirty="0"/>
            </a:p>
          </p:txBody>
        </p:sp>
        <p:sp>
          <p:nvSpPr>
            <p:cNvPr id="233" name="正方形/長方形 232">
              <a:extLst>
                <a:ext uri="{FF2B5EF4-FFF2-40B4-BE49-F238E27FC236}">
                  <a16:creationId xmlns:a16="http://schemas.microsoft.com/office/drawing/2014/main" id="{878C4F96-0349-A921-225D-7E96BB33C771}"/>
                </a:ext>
              </a:extLst>
            </p:cNvPr>
            <p:cNvSpPr/>
            <p:nvPr/>
          </p:nvSpPr>
          <p:spPr>
            <a:xfrm>
              <a:off x="9393005" y="2316211"/>
              <a:ext cx="180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ja-JP" altLang="en-US" sz="1050" dirty="0"/>
                <a:t>☎</a:t>
              </a:r>
              <a:endParaRPr kumimoji="1" lang="ja-JP" altLang="en-US" sz="1050" dirty="0"/>
            </a:p>
          </p:txBody>
        </p:sp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A733CE29-3362-078C-702F-FF6849CC2BF3}"/>
                </a:ext>
              </a:extLst>
            </p:cNvPr>
            <p:cNvSpPr/>
            <p:nvPr/>
          </p:nvSpPr>
          <p:spPr>
            <a:xfrm>
              <a:off x="6506793" y="4739319"/>
              <a:ext cx="180000" cy="180000"/>
            </a:xfrm>
            <a:prstGeom prst="rect">
              <a:avLst/>
            </a:prstGeom>
            <a:ln w="63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ja-JP" altLang="en-US" sz="1050" dirty="0"/>
                <a:t>☎</a:t>
              </a:r>
              <a:endParaRPr kumimoji="1" lang="ja-JP" altLang="en-US" sz="1050" dirty="0"/>
            </a:p>
          </p:txBody>
        </p:sp>
        <p:sp>
          <p:nvSpPr>
            <p:cNvPr id="236" name="正方形/長方形 235">
              <a:extLst>
                <a:ext uri="{FF2B5EF4-FFF2-40B4-BE49-F238E27FC236}">
                  <a16:creationId xmlns:a16="http://schemas.microsoft.com/office/drawing/2014/main" id="{C55DB943-9E6F-3929-5EFE-4507CE1D1FD2}"/>
                </a:ext>
              </a:extLst>
            </p:cNvPr>
            <p:cNvSpPr/>
            <p:nvPr/>
          </p:nvSpPr>
          <p:spPr>
            <a:xfrm>
              <a:off x="2402036" y="2303248"/>
              <a:ext cx="180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ja-JP" altLang="en-US" sz="1050" dirty="0"/>
                <a:t>☎</a:t>
              </a:r>
              <a:endParaRPr kumimoji="1" lang="ja-JP" altLang="en-US" sz="1050" dirty="0"/>
            </a:p>
          </p:txBody>
        </p:sp>
        <p:sp>
          <p:nvSpPr>
            <p:cNvPr id="237" name="テキスト ボックス 236">
              <a:extLst>
                <a:ext uri="{FF2B5EF4-FFF2-40B4-BE49-F238E27FC236}">
                  <a16:creationId xmlns:a16="http://schemas.microsoft.com/office/drawing/2014/main" id="{B74F1762-AEA8-E899-8315-9AE0077A6E27}"/>
                </a:ext>
              </a:extLst>
            </p:cNvPr>
            <p:cNvSpPr txBox="1"/>
            <p:nvPr/>
          </p:nvSpPr>
          <p:spPr>
            <a:xfrm>
              <a:off x="4301273" y="1738685"/>
              <a:ext cx="20978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/>
                <a:t>第</a:t>
              </a:r>
              <a:r>
                <a:rPr lang="en-US" altLang="ja-JP" sz="1600" dirty="0"/>
                <a:t>2</a:t>
              </a:r>
              <a:r>
                <a:rPr lang="ja-JP" altLang="en-US" sz="1600" dirty="0"/>
                <a:t>講習室</a:t>
              </a:r>
              <a:r>
                <a:rPr lang="en-US" altLang="ja-JP" sz="1600" dirty="0"/>
                <a:t> (20</a:t>
              </a:r>
              <a:r>
                <a:rPr lang="ja-JP" altLang="en-US" sz="1600" dirty="0"/>
                <a:t>畳</a:t>
              </a:r>
              <a:r>
                <a:rPr lang="en-US" altLang="ja-JP" sz="1600" dirty="0"/>
                <a:t>)</a:t>
              </a:r>
              <a:endParaRPr kumimoji="1" lang="ja-JP" altLang="en-US" sz="1600" dirty="0"/>
            </a:p>
          </p:txBody>
        </p:sp>
        <p:sp>
          <p:nvSpPr>
            <p:cNvPr id="243" name="テキスト ボックス 242">
              <a:extLst>
                <a:ext uri="{FF2B5EF4-FFF2-40B4-BE49-F238E27FC236}">
                  <a16:creationId xmlns:a16="http://schemas.microsoft.com/office/drawing/2014/main" id="{3CB3F09B-6C58-5786-EA84-EAB22A5B2276}"/>
                </a:ext>
              </a:extLst>
            </p:cNvPr>
            <p:cNvSpPr txBox="1"/>
            <p:nvPr/>
          </p:nvSpPr>
          <p:spPr>
            <a:xfrm>
              <a:off x="6037573" y="1738240"/>
              <a:ext cx="20978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/>
                <a:t>第</a:t>
              </a:r>
              <a:r>
                <a:rPr lang="en-US" altLang="ja-JP" sz="1600" dirty="0"/>
                <a:t>3</a:t>
              </a:r>
              <a:r>
                <a:rPr lang="ja-JP" altLang="en-US" sz="1600" dirty="0"/>
                <a:t>講習室</a:t>
              </a:r>
              <a:r>
                <a:rPr lang="en-US" altLang="ja-JP" sz="1600" dirty="0"/>
                <a:t> (20</a:t>
              </a:r>
              <a:r>
                <a:rPr lang="ja-JP" altLang="en-US" sz="1600" dirty="0"/>
                <a:t>畳</a:t>
              </a:r>
              <a:r>
                <a:rPr lang="en-US" altLang="ja-JP" sz="1600" dirty="0"/>
                <a:t>)</a:t>
              </a:r>
              <a:endParaRPr kumimoji="1" lang="ja-JP" altLang="en-US" sz="1600" dirty="0"/>
            </a:p>
          </p:txBody>
        </p:sp>
        <p:sp>
          <p:nvSpPr>
            <p:cNvPr id="247" name="テキスト ボックス 246">
              <a:extLst>
                <a:ext uri="{FF2B5EF4-FFF2-40B4-BE49-F238E27FC236}">
                  <a16:creationId xmlns:a16="http://schemas.microsoft.com/office/drawing/2014/main" id="{C8F2C55D-D7E7-724F-8BA9-3313E69E3BAD}"/>
                </a:ext>
              </a:extLst>
            </p:cNvPr>
            <p:cNvSpPr txBox="1"/>
            <p:nvPr/>
          </p:nvSpPr>
          <p:spPr>
            <a:xfrm>
              <a:off x="7817226" y="1738694"/>
              <a:ext cx="20978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/>
                <a:t>第</a:t>
              </a:r>
              <a:r>
                <a:rPr lang="en-US" altLang="ja-JP" sz="1600" dirty="0"/>
                <a:t>4</a:t>
              </a:r>
              <a:r>
                <a:rPr lang="ja-JP" altLang="en-US" sz="1600" dirty="0"/>
                <a:t>講習室</a:t>
              </a:r>
              <a:r>
                <a:rPr lang="en-US" altLang="ja-JP" sz="1600" dirty="0"/>
                <a:t> (20</a:t>
              </a:r>
              <a:r>
                <a:rPr lang="ja-JP" altLang="en-US" sz="1600" dirty="0"/>
                <a:t>畳</a:t>
              </a:r>
              <a:r>
                <a:rPr lang="en-US" altLang="ja-JP" sz="1600" dirty="0"/>
                <a:t>)</a:t>
              </a:r>
              <a:endParaRPr kumimoji="1" lang="ja-JP" altLang="en-US" sz="1600" dirty="0"/>
            </a:p>
          </p:txBody>
        </p:sp>
        <p:sp>
          <p:nvSpPr>
            <p:cNvPr id="248" name="テキスト ボックス 247">
              <a:extLst>
                <a:ext uri="{FF2B5EF4-FFF2-40B4-BE49-F238E27FC236}">
                  <a16:creationId xmlns:a16="http://schemas.microsoft.com/office/drawing/2014/main" id="{C2C4495E-4110-D857-A91B-E030A0EDDEE0}"/>
                </a:ext>
              </a:extLst>
            </p:cNvPr>
            <p:cNvSpPr txBox="1"/>
            <p:nvPr/>
          </p:nvSpPr>
          <p:spPr>
            <a:xfrm>
              <a:off x="2648659" y="5158663"/>
              <a:ext cx="5086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/>
                <a:t>水屋</a:t>
              </a:r>
              <a:endParaRPr kumimoji="1" lang="ja-JP" altLang="en-US" sz="1050" dirty="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00F945E-35BD-3EB9-CAC1-09361F2BA48B}"/>
                </a:ext>
              </a:extLst>
            </p:cNvPr>
            <p:cNvSpPr/>
            <p:nvPr/>
          </p:nvSpPr>
          <p:spPr>
            <a:xfrm>
              <a:off x="2389576" y="2042256"/>
              <a:ext cx="7194592" cy="359303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800" dirty="0"/>
            </a:p>
          </p:txBody>
        </p:sp>
        <p:sp>
          <p:nvSpPr>
            <p:cNvPr id="251" name="四角形: 角を丸くする 250">
              <a:extLst>
                <a:ext uri="{FF2B5EF4-FFF2-40B4-BE49-F238E27FC236}">
                  <a16:creationId xmlns:a16="http://schemas.microsoft.com/office/drawing/2014/main" id="{E201EB40-84DF-FC63-E05F-3BC4B5AFCC49}"/>
                </a:ext>
              </a:extLst>
            </p:cNvPr>
            <p:cNvSpPr/>
            <p:nvPr/>
          </p:nvSpPr>
          <p:spPr>
            <a:xfrm rot="5400000">
              <a:off x="9684775" y="1211022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テキスト ボックス 251">
              <a:extLst>
                <a:ext uri="{FF2B5EF4-FFF2-40B4-BE49-F238E27FC236}">
                  <a16:creationId xmlns:a16="http://schemas.microsoft.com/office/drawing/2014/main" id="{3839DB4B-8A6F-0919-0DDE-A038FF0D5784}"/>
                </a:ext>
              </a:extLst>
            </p:cNvPr>
            <p:cNvSpPr txBox="1"/>
            <p:nvPr/>
          </p:nvSpPr>
          <p:spPr>
            <a:xfrm>
              <a:off x="9226419" y="1181858"/>
              <a:ext cx="688683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900" dirty="0"/>
                <a:t>電源</a:t>
              </a:r>
              <a:endParaRPr kumimoji="1" lang="ja-JP" altLang="en-US" sz="900" dirty="0"/>
            </a:p>
          </p:txBody>
        </p:sp>
        <p:sp>
          <p:nvSpPr>
            <p:cNvPr id="238" name="正方形/長方形 237">
              <a:extLst>
                <a:ext uri="{FF2B5EF4-FFF2-40B4-BE49-F238E27FC236}">
                  <a16:creationId xmlns:a16="http://schemas.microsoft.com/office/drawing/2014/main" id="{EF9347DA-CC3F-7C8C-5E05-83514D391E3D}"/>
                </a:ext>
              </a:extLst>
            </p:cNvPr>
            <p:cNvSpPr/>
            <p:nvPr/>
          </p:nvSpPr>
          <p:spPr>
            <a:xfrm>
              <a:off x="5820028" y="4937875"/>
              <a:ext cx="468000" cy="47482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180000" rIns="0" bIns="0" rtlCol="0" anchor="t"/>
            <a:lstStyle/>
            <a:p>
              <a:pPr algn="ctr"/>
              <a:r>
                <a:rPr lang="ja-JP" altLang="en-US" sz="900" dirty="0"/>
                <a:t>戸袋</a:t>
              </a:r>
              <a:endParaRPr kumimoji="1" lang="ja-JP" altLang="en-US" sz="900" dirty="0"/>
            </a:p>
          </p:txBody>
        </p:sp>
        <p:cxnSp>
          <p:nvCxnSpPr>
            <p:cNvPr id="2" name="直線コネクタ 1">
              <a:extLst>
                <a:ext uri="{FF2B5EF4-FFF2-40B4-BE49-F238E27FC236}">
                  <a16:creationId xmlns:a16="http://schemas.microsoft.com/office/drawing/2014/main" id="{37C833CB-D3E1-AA6D-7288-D718AEE409A3}"/>
                </a:ext>
              </a:extLst>
            </p:cNvPr>
            <p:cNvCxnSpPr/>
            <p:nvPr/>
          </p:nvCxnSpPr>
          <p:spPr>
            <a:xfrm>
              <a:off x="2107048" y="2041045"/>
              <a:ext cx="2704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71B142CF-D774-9BB2-B725-985B46DF6980}"/>
                </a:ext>
              </a:extLst>
            </p:cNvPr>
            <p:cNvCxnSpPr/>
            <p:nvPr/>
          </p:nvCxnSpPr>
          <p:spPr>
            <a:xfrm>
              <a:off x="2104116" y="5631986"/>
              <a:ext cx="2704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B123355A-946E-BC12-17B4-96D4B0A86FA9}"/>
                </a:ext>
              </a:extLst>
            </p:cNvPr>
            <p:cNvCxnSpPr>
              <a:cxnSpLocks/>
            </p:cNvCxnSpPr>
            <p:nvPr/>
          </p:nvCxnSpPr>
          <p:spPr>
            <a:xfrm>
              <a:off x="2218416" y="2042222"/>
              <a:ext cx="0" cy="3600000"/>
            </a:xfrm>
            <a:prstGeom prst="line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CB49DD3-1388-2E15-4B76-76CBB069BB5E}"/>
                </a:ext>
              </a:extLst>
            </p:cNvPr>
            <p:cNvSpPr txBox="1"/>
            <p:nvPr/>
          </p:nvSpPr>
          <p:spPr>
            <a:xfrm>
              <a:off x="1861735" y="3678377"/>
              <a:ext cx="43356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/>
                <a:t>9.75m</a:t>
              </a:r>
              <a:endParaRPr kumimoji="1" lang="ja-JP" altLang="en-US" sz="700" dirty="0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173CC485-9474-086A-2172-9F45CF127B47}"/>
                </a:ext>
              </a:extLst>
            </p:cNvPr>
            <p:cNvCxnSpPr/>
            <p:nvPr/>
          </p:nvCxnSpPr>
          <p:spPr>
            <a:xfrm>
              <a:off x="2460244" y="5660217"/>
              <a:ext cx="0" cy="27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30F33A8-C5B8-9099-E02B-CFBEEABADCFE}"/>
                </a:ext>
              </a:extLst>
            </p:cNvPr>
            <p:cNvCxnSpPr/>
            <p:nvPr/>
          </p:nvCxnSpPr>
          <p:spPr>
            <a:xfrm>
              <a:off x="4271448" y="5660217"/>
              <a:ext cx="0" cy="27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1240EC58-9D4B-627A-A328-35D6BDBD71FE}"/>
                </a:ext>
              </a:extLst>
            </p:cNvPr>
            <p:cNvCxnSpPr/>
            <p:nvPr/>
          </p:nvCxnSpPr>
          <p:spPr>
            <a:xfrm>
              <a:off x="2460244" y="5830232"/>
              <a:ext cx="1811204" cy="0"/>
            </a:xfrm>
            <a:prstGeom prst="line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テキスト ボックス 252">
              <a:extLst>
                <a:ext uri="{FF2B5EF4-FFF2-40B4-BE49-F238E27FC236}">
                  <a16:creationId xmlns:a16="http://schemas.microsoft.com/office/drawing/2014/main" id="{0AB509D4-BFA0-D55E-163D-C5873BA99974}"/>
                </a:ext>
              </a:extLst>
            </p:cNvPr>
            <p:cNvSpPr txBox="1"/>
            <p:nvPr/>
          </p:nvSpPr>
          <p:spPr>
            <a:xfrm>
              <a:off x="3186763" y="5802896"/>
              <a:ext cx="43356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/>
                <a:t>5m</a:t>
              </a:r>
              <a:endParaRPr kumimoji="1" lang="ja-JP" altLang="en-U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28787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57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創</dc:creator>
  <cp:lastModifiedBy>山下 創</cp:lastModifiedBy>
  <cp:revision>22</cp:revision>
  <cp:lastPrinted>2022-09-30T01:59:26Z</cp:lastPrinted>
  <dcterms:created xsi:type="dcterms:W3CDTF">2022-09-27T01:07:32Z</dcterms:created>
  <dcterms:modified xsi:type="dcterms:W3CDTF">2022-09-30T03:00:10Z</dcterms:modified>
</cp:coreProperties>
</file>