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6335C-821A-7AEC-92D0-9EA9AB775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7D743-0865-86FA-2812-277E3313F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1CBB-90FA-0E26-B5AF-31603C2B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593E55-213E-6E0A-98D4-D84B738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EEB38-C97E-27AB-F6E2-CC4867B6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462DD-E005-631F-E86C-766A5CAA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8B73C8-43BC-F492-B5EE-794FF9A2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8BBF05-CD67-B35E-5DF5-4E97455D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2DBC1-8085-E433-C28B-BD99C06A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10A9A-B947-0D4F-363E-E96FA72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4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D294F-3F03-DCB4-F7C9-8F22C9720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6AE973-F58A-285B-721B-41CE6848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31A07-2B24-C699-7C3A-C65846D9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7447-2D02-EF3A-9115-1AA3BD6E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2F02E-9DFE-B6CA-7A1F-791E6CF9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0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90D2-94FE-2A92-92FE-029B4B1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2AD1C-C142-2C0A-7D22-3315290FB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72B1F-9F52-42C1-E2AA-AAB5159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3F9BD-D3E9-06A4-6C7C-196F5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ABD2A-8484-B4D8-B1EA-0A168376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E5F25-CB19-2FA2-894F-70282BB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786FB-109C-826D-559B-8A5CCC08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B2AA9-0C30-8E8D-EF47-9D6881F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A10D6-871E-9C3A-B9E8-7131B943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FF85B-7065-9EDA-EC01-47D4757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16430-9A89-DC97-8DA2-8F95D723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E5DB2-DA83-078D-6B2B-35EABACDB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359B-390F-3987-F271-B611784E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8473A-8E20-BC4B-3034-C8D183C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F9CCC3-7CA1-07EF-69E2-29214C0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AAD3E-1F71-7C07-C175-5EDD03A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B87C9-9358-1919-F425-3A936A58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3E65C7-C288-2E9E-01FB-4D7EF4C5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7BD6CE-1603-BD0F-39EA-7FEA4AAA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1C7944-6246-A9BC-1574-1E8F657FE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51593B-0E7E-D433-A388-7CAD0052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7FF17F-396F-8258-8B08-046A7C5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D30355-B77C-E7B8-5384-710A0044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B0027F-1D03-AB91-AEFA-9452F14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AE6D8-6980-C6D9-DFD4-5800C23B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52FFB-8BBA-1FF2-8835-874D69CA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CA89D1-5237-2B3F-B5CA-65FB1579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22A0D-39BA-1C60-653A-9F20BB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DBF161-4F75-1FD0-5658-0835E6D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4524A0-63B8-D205-2C07-E1FD169E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B9368C-4094-5721-C0AB-F2D4F080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B934-4269-ACEA-5B55-B74B39EE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FF571-7F0C-F16A-84C3-F5C23AA3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E966A-526F-E225-426E-C9680EE00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4B03-28B3-4E0F-2864-9E4E7BF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36052-B375-9622-5F76-A3A43F8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C977D-A47D-E1D2-34A6-C0578D6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6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352DA-C6D8-974F-9B93-28B5E62F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7E8827-CA31-D8F1-02F7-98429933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0CD82-6E9C-BFA5-5AF0-9D9EC188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728A5-9B03-CB44-E7B9-EC30DE08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EF88D-7EEF-BA8A-AF3F-AB62DC03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444CF-9249-5C5A-230A-4DC825B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7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893BBF-ADE7-7734-14D6-058770F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D1403-D24C-F199-B3A7-82DE0E2D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FC77B-7232-E29B-BDE1-F279B96C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51F7-72C7-4DB4-A9B7-08899AA0E377}" type="datetimeFigureOut">
              <a:rPr kumimoji="1" lang="ja-JP" altLang="en-US" smtClean="0"/>
              <a:t>2022/11/8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7E93D-0E53-D547-73DE-C74533480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6EA7D-36F7-C75D-33BA-71DBBAE02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4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福祉交流センター２階　大会議室配置図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338B7B-BBED-36A8-4AB5-FA19F2F0033C}"/>
              </a:ext>
            </a:extLst>
          </p:cNvPr>
          <p:cNvSpPr/>
          <p:nvPr/>
        </p:nvSpPr>
        <p:spPr>
          <a:xfrm>
            <a:off x="6061340" y="197594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9454625" y="5270708"/>
            <a:ext cx="216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8598325" y="5435901"/>
            <a:ext cx="360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9540640" y="1974966"/>
            <a:ext cx="111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7709130" y="5260054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9569345" y="226635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9572463" y="50571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88FE56-8571-74E0-22B8-D99FAC8052D2}"/>
              </a:ext>
            </a:extLst>
          </p:cNvPr>
          <p:cNvSpPr/>
          <p:nvPr/>
        </p:nvSpPr>
        <p:spPr>
          <a:xfrm>
            <a:off x="2461893" y="1974764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2476781" y="1982828"/>
            <a:ext cx="111600" cy="21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4109188" y="5263602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 rot="5400000">
            <a:off x="4206675" y="218013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 rot="5400000">
            <a:off x="4224777" y="514387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3159162" y="5442092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82037A3-18F5-5301-E912-9A719D5BA99B}"/>
              </a:ext>
            </a:extLst>
          </p:cNvPr>
          <p:cNvSpPr txBox="1"/>
          <p:nvPr/>
        </p:nvSpPr>
        <p:spPr>
          <a:xfrm>
            <a:off x="8711325" y="1055058"/>
            <a:ext cx="1617585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＜凡例＞</a:t>
            </a:r>
            <a:endParaRPr kumimoji="1" lang="en-US" altLang="ja-JP" sz="1200" dirty="0"/>
          </a:p>
          <a:p>
            <a:r>
              <a:rPr kumimoji="1" lang="ja-JP" altLang="en-US" sz="1200" dirty="0"/>
              <a:t>電源コンセント</a:t>
            </a:r>
            <a:endParaRPr lang="en-US" altLang="ja-JP" sz="1200" dirty="0"/>
          </a:p>
          <a:p>
            <a:r>
              <a:rPr lang="ja-JP" altLang="en-US" sz="1200" dirty="0"/>
              <a:t>ホワイトボード</a:t>
            </a:r>
            <a:endParaRPr kumimoji="1" lang="en-US" altLang="ja-JP" sz="1200" dirty="0"/>
          </a:p>
          <a:p>
            <a:r>
              <a:rPr lang="en-US" altLang="ja-JP" sz="1200" dirty="0"/>
              <a:t>LAN</a:t>
            </a:r>
            <a:r>
              <a:rPr lang="ja-JP" altLang="en-US" sz="1200" dirty="0"/>
              <a:t>接続口</a:t>
            </a:r>
            <a:endParaRPr kumimoji="1" lang="ja-JP" altLang="en-US" sz="1200" dirty="0"/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5BAED476-ACBC-AC06-3AAD-405E26C14105}"/>
              </a:ext>
            </a:extLst>
          </p:cNvPr>
          <p:cNvSpPr/>
          <p:nvPr/>
        </p:nvSpPr>
        <p:spPr>
          <a:xfrm rot="16200000">
            <a:off x="10066759" y="12943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9F31F9-1859-3C1C-EB76-08D697AAB360}"/>
              </a:ext>
            </a:extLst>
          </p:cNvPr>
          <p:cNvSpPr/>
          <p:nvPr/>
        </p:nvSpPr>
        <p:spPr>
          <a:xfrm>
            <a:off x="8034557" y="5274249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173BE2EE-A9E5-3417-2761-65D7AC04EF87}"/>
              </a:ext>
            </a:extLst>
          </p:cNvPr>
          <p:cNvCxnSpPr/>
          <p:nvPr/>
        </p:nvCxnSpPr>
        <p:spPr>
          <a:xfrm>
            <a:off x="3562956" y="5539692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B4117604-D521-D539-88A1-8A0EC2AF528A}"/>
              </a:ext>
            </a:extLst>
          </p:cNvPr>
          <p:cNvCxnSpPr/>
          <p:nvPr/>
        </p:nvCxnSpPr>
        <p:spPr>
          <a:xfrm>
            <a:off x="8976731" y="5547041"/>
            <a:ext cx="2343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8B7F32-8824-9B29-1107-B690D040647E}"/>
              </a:ext>
            </a:extLst>
          </p:cNvPr>
          <p:cNvCxnSpPr>
            <a:cxnSpLocks/>
          </p:cNvCxnSpPr>
          <p:nvPr/>
        </p:nvCxnSpPr>
        <p:spPr>
          <a:xfrm>
            <a:off x="9618186" y="3088257"/>
            <a:ext cx="0" cy="129600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5FB02D5-6D45-BC52-D9E6-9B1507BE3CC2}"/>
              </a:ext>
            </a:extLst>
          </p:cNvPr>
          <p:cNvCxnSpPr>
            <a:cxnSpLocks/>
          </p:cNvCxnSpPr>
          <p:nvPr/>
        </p:nvCxnSpPr>
        <p:spPr>
          <a:xfrm flipH="1">
            <a:off x="9853578" y="1555468"/>
            <a:ext cx="39611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9C3718E-CF5E-746C-39C1-5D7D53EEA4F9}"/>
              </a:ext>
            </a:extLst>
          </p:cNvPr>
          <p:cNvSpPr/>
          <p:nvPr/>
        </p:nvSpPr>
        <p:spPr>
          <a:xfrm>
            <a:off x="2480183" y="4522708"/>
            <a:ext cx="415134" cy="94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D74C284-180F-E0E7-6241-B3B540F757BA}"/>
              </a:ext>
            </a:extLst>
          </p:cNvPr>
          <p:cNvSpPr/>
          <p:nvPr/>
        </p:nvSpPr>
        <p:spPr>
          <a:xfrm>
            <a:off x="2468727" y="2550159"/>
            <a:ext cx="912694" cy="19654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8B5D2D4-AD8D-8A88-D495-144A27E8B288}"/>
              </a:ext>
            </a:extLst>
          </p:cNvPr>
          <p:cNvSpPr/>
          <p:nvPr/>
        </p:nvSpPr>
        <p:spPr>
          <a:xfrm rot="10800000">
            <a:off x="4090212" y="1993099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FE7D5C3A-DBD5-2C3E-E1C7-2FE87C9CA22A}"/>
              </a:ext>
            </a:extLst>
          </p:cNvPr>
          <p:cNvSpPr/>
          <p:nvPr/>
        </p:nvSpPr>
        <p:spPr>
          <a:xfrm>
            <a:off x="6022583" y="2082966"/>
            <a:ext cx="112485" cy="32945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7F025837-0938-8E2A-99CF-946ECD715A55}"/>
              </a:ext>
            </a:extLst>
          </p:cNvPr>
          <p:cNvSpPr/>
          <p:nvPr/>
        </p:nvSpPr>
        <p:spPr>
          <a:xfrm rot="10800000">
            <a:off x="5905774" y="1988179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7" name="正方形/長方形 226">
            <a:extLst>
              <a:ext uri="{FF2B5EF4-FFF2-40B4-BE49-F238E27FC236}">
                <a16:creationId xmlns:a16="http://schemas.microsoft.com/office/drawing/2014/main" id="{7C28151C-F14D-299E-F10D-E0833FB2DD43}"/>
              </a:ext>
            </a:extLst>
          </p:cNvPr>
          <p:cNvSpPr/>
          <p:nvPr/>
        </p:nvSpPr>
        <p:spPr>
          <a:xfrm rot="10800000">
            <a:off x="5911677" y="5256249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8" name="フローチャート: 定義済み処理 227">
            <a:extLst>
              <a:ext uri="{FF2B5EF4-FFF2-40B4-BE49-F238E27FC236}">
                <a16:creationId xmlns:a16="http://schemas.microsoft.com/office/drawing/2014/main" id="{E0C72A92-1987-964E-3ABB-2CD8853EA950}"/>
              </a:ext>
            </a:extLst>
          </p:cNvPr>
          <p:cNvSpPr/>
          <p:nvPr/>
        </p:nvSpPr>
        <p:spPr>
          <a:xfrm rot="10800000">
            <a:off x="4992304" y="5442092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9" name="直線矢印コネクタ 228">
            <a:extLst>
              <a:ext uri="{FF2B5EF4-FFF2-40B4-BE49-F238E27FC236}">
                <a16:creationId xmlns:a16="http://schemas.microsoft.com/office/drawing/2014/main" id="{377D6A56-C064-7C53-0796-F7393818FA5A}"/>
              </a:ext>
            </a:extLst>
          </p:cNvPr>
          <p:cNvCxnSpPr/>
          <p:nvPr/>
        </p:nvCxnSpPr>
        <p:spPr>
          <a:xfrm>
            <a:off x="5396098" y="5539692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四角形: 角を丸くする 230">
            <a:extLst>
              <a:ext uri="{FF2B5EF4-FFF2-40B4-BE49-F238E27FC236}">
                <a16:creationId xmlns:a16="http://schemas.microsoft.com/office/drawing/2014/main" id="{599C3418-71A9-3B8B-6389-FAE22B43AE32}"/>
              </a:ext>
            </a:extLst>
          </p:cNvPr>
          <p:cNvSpPr/>
          <p:nvPr/>
        </p:nvSpPr>
        <p:spPr>
          <a:xfrm rot="5400000">
            <a:off x="6026124" y="513494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5E4DDAA-4BCF-6F23-E497-71BF62969EC5}"/>
              </a:ext>
            </a:extLst>
          </p:cNvPr>
          <p:cNvSpPr/>
          <p:nvPr/>
        </p:nvSpPr>
        <p:spPr>
          <a:xfrm rot="5400000">
            <a:off x="7821338" y="514233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1386A35-F037-4023-9AC9-2BF9F7DD1674}"/>
              </a:ext>
            </a:extLst>
          </p:cNvPr>
          <p:cNvSpPr/>
          <p:nvPr/>
        </p:nvSpPr>
        <p:spPr>
          <a:xfrm rot="10800000">
            <a:off x="7709595" y="1983648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6ACD638D-65F4-B0CD-3BE6-8D5BAAB89A21}"/>
              </a:ext>
            </a:extLst>
          </p:cNvPr>
          <p:cNvSpPr/>
          <p:nvPr/>
        </p:nvSpPr>
        <p:spPr>
          <a:xfrm rot="5400000">
            <a:off x="6023486" y="217632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62905A28-B699-A806-5EDF-92EC6A76FE88}"/>
              </a:ext>
            </a:extLst>
          </p:cNvPr>
          <p:cNvSpPr/>
          <p:nvPr/>
        </p:nvSpPr>
        <p:spPr>
          <a:xfrm rot="5400000">
            <a:off x="7832135" y="216943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7FDA44D-0035-34D8-3544-1E8AF1972EA4}"/>
              </a:ext>
            </a:extLst>
          </p:cNvPr>
          <p:cNvSpPr/>
          <p:nvPr/>
        </p:nvSpPr>
        <p:spPr>
          <a:xfrm>
            <a:off x="8942037" y="3593761"/>
            <a:ext cx="162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2B36C421-5FC9-874D-AD54-18A4539703F0}"/>
              </a:ext>
            </a:extLst>
          </p:cNvPr>
          <p:cNvCxnSpPr/>
          <p:nvPr/>
        </p:nvCxnSpPr>
        <p:spPr>
          <a:xfrm>
            <a:off x="5916000" y="2655438"/>
            <a:ext cx="1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AA2033BD-DEF5-3215-07B7-C85332D6B600}"/>
              </a:ext>
            </a:extLst>
          </p:cNvPr>
          <p:cNvGrpSpPr/>
          <p:nvPr/>
        </p:nvGrpSpPr>
        <p:grpSpPr>
          <a:xfrm rot="9000000">
            <a:off x="8796325" y="2273540"/>
            <a:ext cx="412935" cy="540000"/>
            <a:chOff x="8796325" y="2875520"/>
            <a:chExt cx="412935" cy="540000"/>
          </a:xfrm>
        </p:grpSpPr>
        <p:sp>
          <p:nvSpPr>
            <p:cNvPr id="383" name="四角形: 角を丸くする 382">
              <a:extLst>
                <a:ext uri="{FF2B5EF4-FFF2-40B4-BE49-F238E27FC236}">
                  <a16:creationId xmlns:a16="http://schemas.microsoft.com/office/drawing/2014/main" id="{7124BF81-4118-737D-BF64-0C03A66D96B8}"/>
                </a:ext>
              </a:extLst>
            </p:cNvPr>
            <p:cNvSpPr/>
            <p:nvPr/>
          </p:nvSpPr>
          <p:spPr>
            <a:xfrm rot="10800000">
              <a:off x="8796325" y="3056321"/>
              <a:ext cx="162000" cy="162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1" name="正方形/長方形 380">
              <a:extLst>
                <a:ext uri="{FF2B5EF4-FFF2-40B4-BE49-F238E27FC236}">
                  <a16:creationId xmlns:a16="http://schemas.microsoft.com/office/drawing/2014/main" id="{01B2DC21-9C67-D6A0-CFF3-C76806347D4E}"/>
                </a:ext>
              </a:extLst>
            </p:cNvPr>
            <p:cNvSpPr/>
            <p:nvPr/>
          </p:nvSpPr>
          <p:spPr>
            <a:xfrm rot="10800000">
              <a:off x="8993260" y="2875520"/>
              <a:ext cx="216000" cy="540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7" name="グループ化 396">
            <a:extLst>
              <a:ext uri="{FF2B5EF4-FFF2-40B4-BE49-F238E27FC236}">
                <a16:creationId xmlns:a16="http://schemas.microsoft.com/office/drawing/2014/main" id="{42003837-D098-DD5A-0510-8FE2A3FF850A}"/>
              </a:ext>
            </a:extLst>
          </p:cNvPr>
          <p:cNvGrpSpPr/>
          <p:nvPr/>
        </p:nvGrpSpPr>
        <p:grpSpPr>
          <a:xfrm>
            <a:off x="3810626" y="3415413"/>
            <a:ext cx="4654623" cy="651223"/>
            <a:chOff x="3920233" y="4338485"/>
            <a:chExt cx="4654623" cy="651223"/>
          </a:xfrm>
        </p:grpSpPr>
        <p:grpSp>
          <p:nvGrpSpPr>
            <p:cNvPr id="154" name="グループ化 153">
              <a:extLst>
                <a:ext uri="{FF2B5EF4-FFF2-40B4-BE49-F238E27FC236}">
                  <a16:creationId xmlns:a16="http://schemas.microsoft.com/office/drawing/2014/main" id="{27780516-FDF6-7FF2-18F2-0228F8E1E630}"/>
                </a:ext>
              </a:extLst>
            </p:cNvPr>
            <p:cNvGrpSpPr/>
            <p:nvPr/>
          </p:nvGrpSpPr>
          <p:grpSpPr>
            <a:xfrm>
              <a:off x="5358415" y="4339364"/>
              <a:ext cx="1420386" cy="648000"/>
              <a:chOff x="3960482" y="4302050"/>
              <a:chExt cx="1420386" cy="648000"/>
            </a:xfrm>
          </p:grpSpPr>
          <p:grpSp>
            <p:nvGrpSpPr>
              <p:cNvPr id="133" name="グループ化 132">
                <a:extLst>
                  <a:ext uri="{FF2B5EF4-FFF2-40B4-BE49-F238E27FC236}">
                    <a16:creationId xmlns:a16="http://schemas.microsoft.com/office/drawing/2014/main" id="{A894FC59-0AE2-4259-865F-4939D282A679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117" name="グループ化 116">
                  <a:extLst>
                    <a:ext uri="{FF2B5EF4-FFF2-40B4-BE49-F238E27FC236}">
                      <a16:creationId xmlns:a16="http://schemas.microsoft.com/office/drawing/2014/main" id="{ECEA5B08-B1EE-309A-8452-151A61387EF1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114" name="グループ化 113">
                    <a:extLst>
                      <a:ext uri="{FF2B5EF4-FFF2-40B4-BE49-F238E27FC236}">
                        <a16:creationId xmlns:a16="http://schemas.microsoft.com/office/drawing/2014/main" id="{9CD35388-EEB1-DDF0-BACF-E7C8C9895275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61" name="四角形: 角を丸くする 60">
                      <a:extLst>
                        <a:ext uri="{FF2B5EF4-FFF2-40B4-BE49-F238E27FC236}">
                          <a16:creationId xmlns:a16="http://schemas.microsoft.com/office/drawing/2014/main" id="{9A0F217F-B677-F7F6-B908-74711972FCB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2" name="四角形: 角を丸くする 111">
                      <a:extLst>
                        <a:ext uri="{FF2B5EF4-FFF2-40B4-BE49-F238E27FC236}">
                          <a16:creationId xmlns:a16="http://schemas.microsoft.com/office/drawing/2014/main" id="{ADFCC103-1909-3FA9-19B3-F5F51C4801B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3" name="四角形: 角を丸くする 112">
                      <a:extLst>
                        <a:ext uri="{FF2B5EF4-FFF2-40B4-BE49-F238E27FC236}">
                          <a16:creationId xmlns:a16="http://schemas.microsoft.com/office/drawing/2014/main" id="{B7220479-6304-76D6-77E2-5B17E7FB0F9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8" name="正方形/長方形 57">
                    <a:extLst>
                      <a:ext uri="{FF2B5EF4-FFF2-40B4-BE49-F238E27FC236}">
                        <a16:creationId xmlns:a16="http://schemas.microsoft.com/office/drawing/2014/main" id="{9D798D9B-58F6-DC3B-7B75-F9A6C46D09D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19" name="グループ化 118">
                  <a:extLst>
                    <a:ext uri="{FF2B5EF4-FFF2-40B4-BE49-F238E27FC236}">
                      <a16:creationId xmlns:a16="http://schemas.microsoft.com/office/drawing/2014/main" id="{3FA640F9-CB1D-D977-BA9D-41D193FAE7EA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123" name="グループ化 122">
                    <a:extLst>
                      <a:ext uri="{FF2B5EF4-FFF2-40B4-BE49-F238E27FC236}">
                        <a16:creationId xmlns:a16="http://schemas.microsoft.com/office/drawing/2014/main" id="{C44E7DA7-46FB-5A65-2996-5BA95151F9EF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126" name="四角形: 角を丸くする 125">
                      <a:extLst>
                        <a:ext uri="{FF2B5EF4-FFF2-40B4-BE49-F238E27FC236}">
                          <a16:creationId xmlns:a16="http://schemas.microsoft.com/office/drawing/2014/main" id="{6B984649-0700-52FF-DECF-9FC1282A36E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0" name="四角形: 角を丸くする 129">
                      <a:extLst>
                        <a:ext uri="{FF2B5EF4-FFF2-40B4-BE49-F238E27FC236}">
                          <a16:creationId xmlns:a16="http://schemas.microsoft.com/office/drawing/2014/main" id="{C3F7D900-79D2-B577-BD41-676AFACDC7D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32" name="四角形: 角を丸くする 131">
                      <a:extLst>
                        <a:ext uri="{FF2B5EF4-FFF2-40B4-BE49-F238E27FC236}">
                          <a16:creationId xmlns:a16="http://schemas.microsoft.com/office/drawing/2014/main" id="{CD11047D-FD3C-194D-53F1-CE88412014C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24" name="正方形/長方形 123">
                    <a:extLst>
                      <a:ext uri="{FF2B5EF4-FFF2-40B4-BE49-F238E27FC236}">
                        <a16:creationId xmlns:a16="http://schemas.microsoft.com/office/drawing/2014/main" id="{70E88ED5-C4F9-7879-40E7-0B79660567B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8BDE27D9-6873-DC53-0A5F-5764D81561DB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135" name="グループ化 134">
                  <a:extLst>
                    <a:ext uri="{FF2B5EF4-FFF2-40B4-BE49-F238E27FC236}">
                      <a16:creationId xmlns:a16="http://schemas.microsoft.com/office/drawing/2014/main" id="{836963A5-88CB-C1F1-0D6D-A70EEDD8D6C5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146" name="グループ化 145">
                    <a:extLst>
                      <a:ext uri="{FF2B5EF4-FFF2-40B4-BE49-F238E27FC236}">
                        <a16:creationId xmlns:a16="http://schemas.microsoft.com/office/drawing/2014/main" id="{81DFE02D-E6FF-46A5-F272-9FD0AB041F8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151" name="四角形: 角を丸くする 150">
                      <a:extLst>
                        <a:ext uri="{FF2B5EF4-FFF2-40B4-BE49-F238E27FC236}">
                          <a16:creationId xmlns:a16="http://schemas.microsoft.com/office/drawing/2014/main" id="{DE200BC8-6FF0-CB50-64F4-1993E4E1E0B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2" name="四角形: 角を丸くする 151">
                      <a:extLst>
                        <a:ext uri="{FF2B5EF4-FFF2-40B4-BE49-F238E27FC236}">
                          <a16:creationId xmlns:a16="http://schemas.microsoft.com/office/drawing/2014/main" id="{717747E3-B99E-6FA7-E066-2E518E1AC5C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53" name="四角形: 角を丸くする 152">
                      <a:extLst>
                        <a:ext uri="{FF2B5EF4-FFF2-40B4-BE49-F238E27FC236}">
                          <a16:creationId xmlns:a16="http://schemas.microsoft.com/office/drawing/2014/main" id="{B65448CC-E421-671E-3576-D7E55192FF1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47" name="正方形/長方形 146">
                    <a:extLst>
                      <a:ext uri="{FF2B5EF4-FFF2-40B4-BE49-F238E27FC236}">
                        <a16:creationId xmlns:a16="http://schemas.microsoft.com/office/drawing/2014/main" id="{85D3F493-01A6-8CD3-86E5-5D9313F93FFD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136" name="グループ化 135">
                  <a:extLst>
                    <a:ext uri="{FF2B5EF4-FFF2-40B4-BE49-F238E27FC236}">
                      <a16:creationId xmlns:a16="http://schemas.microsoft.com/office/drawing/2014/main" id="{FF64317F-E706-3712-C217-83EB0CF28149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137" name="グループ化 136">
                    <a:extLst>
                      <a:ext uri="{FF2B5EF4-FFF2-40B4-BE49-F238E27FC236}">
                        <a16:creationId xmlns:a16="http://schemas.microsoft.com/office/drawing/2014/main" id="{F3162015-66D9-4E0E-2DE2-14C559166B4F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140" name="四角形: 角を丸くする 139">
                      <a:extLst>
                        <a:ext uri="{FF2B5EF4-FFF2-40B4-BE49-F238E27FC236}">
                          <a16:creationId xmlns:a16="http://schemas.microsoft.com/office/drawing/2014/main" id="{052E6E04-AE8C-7D07-3CA8-D7E123DE3D0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2" name="四角形: 角を丸くする 141">
                      <a:extLst>
                        <a:ext uri="{FF2B5EF4-FFF2-40B4-BE49-F238E27FC236}">
                          <a16:creationId xmlns:a16="http://schemas.microsoft.com/office/drawing/2014/main" id="{CEF038E6-209A-1B00-79F6-9A9BC0C79C9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43" name="四角形: 角を丸くする 142">
                      <a:extLst>
                        <a:ext uri="{FF2B5EF4-FFF2-40B4-BE49-F238E27FC236}">
                          <a16:creationId xmlns:a16="http://schemas.microsoft.com/office/drawing/2014/main" id="{321F3B99-1658-85CA-0736-433435DC374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139" name="正方形/長方形 138">
                    <a:extLst>
                      <a:ext uri="{FF2B5EF4-FFF2-40B4-BE49-F238E27FC236}">
                        <a16:creationId xmlns:a16="http://schemas.microsoft.com/office/drawing/2014/main" id="{B49DBD5E-EC8F-C38F-D915-F254D2AE6E1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155" name="グループ化 154">
              <a:extLst>
                <a:ext uri="{FF2B5EF4-FFF2-40B4-BE49-F238E27FC236}">
                  <a16:creationId xmlns:a16="http://schemas.microsoft.com/office/drawing/2014/main" id="{3CB0B0C7-3650-76B4-6212-AB9E436215EE}"/>
                </a:ext>
              </a:extLst>
            </p:cNvPr>
            <p:cNvGrpSpPr/>
            <p:nvPr/>
          </p:nvGrpSpPr>
          <p:grpSpPr>
            <a:xfrm>
              <a:off x="3920233" y="4339402"/>
              <a:ext cx="1420386" cy="648000"/>
              <a:chOff x="3960482" y="4302050"/>
              <a:chExt cx="1420386" cy="648000"/>
            </a:xfrm>
          </p:grpSpPr>
          <p:grpSp>
            <p:nvGrpSpPr>
              <p:cNvPr id="156" name="グループ化 155">
                <a:extLst>
                  <a:ext uri="{FF2B5EF4-FFF2-40B4-BE49-F238E27FC236}">
                    <a16:creationId xmlns:a16="http://schemas.microsoft.com/office/drawing/2014/main" id="{4E7AC78A-8226-51F8-01AC-2109E53C6F03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331" name="グループ化 330">
                  <a:extLst>
                    <a:ext uri="{FF2B5EF4-FFF2-40B4-BE49-F238E27FC236}">
                      <a16:creationId xmlns:a16="http://schemas.microsoft.com/office/drawing/2014/main" id="{617E813E-F345-1216-C3A3-8D31035CCAF3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38" name="グループ化 337">
                    <a:extLst>
                      <a:ext uri="{FF2B5EF4-FFF2-40B4-BE49-F238E27FC236}">
                        <a16:creationId xmlns:a16="http://schemas.microsoft.com/office/drawing/2014/main" id="{50BA3CD5-FF2A-F7BD-3DAD-F51D3808585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40" name="四角形: 角を丸くする 339">
                      <a:extLst>
                        <a:ext uri="{FF2B5EF4-FFF2-40B4-BE49-F238E27FC236}">
                          <a16:creationId xmlns:a16="http://schemas.microsoft.com/office/drawing/2014/main" id="{2FBEDD0E-BA45-23E9-8552-424F06492C3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41" name="四角形: 角を丸くする 340">
                      <a:extLst>
                        <a:ext uri="{FF2B5EF4-FFF2-40B4-BE49-F238E27FC236}">
                          <a16:creationId xmlns:a16="http://schemas.microsoft.com/office/drawing/2014/main" id="{F6E2189E-9C35-F3A1-5776-6F52F6ABDDC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42" name="四角形: 角を丸くする 341">
                      <a:extLst>
                        <a:ext uri="{FF2B5EF4-FFF2-40B4-BE49-F238E27FC236}">
                          <a16:creationId xmlns:a16="http://schemas.microsoft.com/office/drawing/2014/main" id="{0A1F914F-DBB0-C4AE-A9E9-71BF37BFE6D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39" name="正方形/長方形 338">
                    <a:extLst>
                      <a:ext uri="{FF2B5EF4-FFF2-40B4-BE49-F238E27FC236}">
                        <a16:creationId xmlns:a16="http://schemas.microsoft.com/office/drawing/2014/main" id="{F41568FE-E8CF-B358-B9B8-1EF3817647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32" name="グループ化 331">
                  <a:extLst>
                    <a:ext uri="{FF2B5EF4-FFF2-40B4-BE49-F238E27FC236}">
                      <a16:creationId xmlns:a16="http://schemas.microsoft.com/office/drawing/2014/main" id="{5ADE92AA-81C6-35EE-F56F-C96A0DCFDD37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33" name="グループ化 332">
                    <a:extLst>
                      <a:ext uri="{FF2B5EF4-FFF2-40B4-BE49-F238E27FC236}">
                        <a16:creationId xmlns:a16="http://schemas.microsoft.com/office/drawing/2014/main" id="{B4E78A70-21E6-5ADA-876C-75456A3E6D79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35" name="四角形: 角を丸くする 334">
                      <a:extLst>
                        <a:ext uri="{FF2B5EF4-FFF2-40B4-BE49-F238E27FC236}">
                          <a16:creationId xmlns:a16="http://schemas.microsoft.com/office/drawing/2014/main" id="{40061DED-9668-6F31-CEA6-0637B6E2553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36" name="四角形: 角を丸くする 335">
                      <a:extLst>
                        <a:ext uri="{FF2B5EF4-FFF2-40B4-BE49-F238E27FC236}">
                          <a16:creationId xmlns:a16="http://schemas.microsoft.com/office/drawing/2014/main" id="{45618270-7158-97FF-157C-8FBD3B6DFA9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37" name="四角形: 角を丸くする 336">
                      <a:extLst>
                        <a:ext uri="{FF2B5EF4-FFF2-40B4-BE49-F238E27FC236}">
                          <a16:creationId xmlns:a16="http://schemas.microsoft.com/office/drawing/2014/main" id="{234FDC36-CB35-9C40-8791-38E688B88B0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34" name="正方形/長方形 333">
                    <a:extLst>
                      <a:ext uri="{FF2B5EF4-FFF2-40B4-BE49-F238E27FC236}">
                        <a16:creationId xmlns:a16="http://schemas.microsoft.com/office/drawing/2014/main" id="{8465D713-24A1-820B-4D6C-E882C840511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158" name="グループ化 157">
                <a:extLst>
                  <a:ext uri="{FF2B5EF4-FFF2-40B4-BE49-F238E27FC236}">
                    <a16:creationId xmlns:a16="http://schemas.microsoft.com/office/drawing/2014/main" id="{0D7E403C-8C1C-C8C0-B5A1-CFC65B3876ED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159" name="グループ化 158">
                  <a:extLst>
                    <a:ext uri="{FF2B5EF4-FFF2-40B4-BE49-F238E27FC236}">
                      <a16:creationId xmlns:a16="http://schemas.microsoft.com/office/drawing/2014/main" id="{D648D358-FBC6-C561-BCB8-1D3D73685066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26" name="グループ化 325">
                    <a:extLst>
                      <a:ext uri="{FF2B5EF4-FFF2-40B4-BE49-F238E27FC236}">
                        <a16:creationId xmlns:a16="http://schemas.microsoft.com/office/drawing/2014/main" id="{AF006E53-FC92-2B71-8974-18A8021FBED0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28" name="四角形: 角を丸くする 327">
                      <a:extLst>
                        <a:ext uri="{FF2B5EF4-FFF2-40B4-BE49-F238E27FC236}">
                          <a16:creationId xmlns:a16="http://schemas.microsoft.com/office/drawing/2014/main" id="{DE94A279-6587-8AC7-B62E-E18FBF8DCF4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9" name="四角形: 角を丸くする 328">
                      <a:extLst>
                        <a:ext uri="{FF2B5EF4-FFF2-40B4-BE49-F238E27FC236}">
                          <a16:creationId xmlns:a16="http://schemas.microsoft.com/office/drawing/2014/main" id="{2EDEEA7C-B0D6-755F-6A1B-E2F4F346BF5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30" name="四角形: 角を丸くする 329">
                      <a:extLst>
                        <a:ext uri="{FF2B5EF4-FFF2-40B4-BE49-F238E27FC236}">
                          <a16:creationId xmlns:a16="http://schemas.microsoft.com/office/drawing/2014/main" id="{7A011B06-F72B-E3BB-3A20-397DED4B16C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27" name="正方形/長方形 326">
                    <a:extLst>
                      <a:ext uri="{FF2B5EF4-FFF2-40B4-BE49-F238E27FC236}">
                        <a16:creationId xmlns:a16="http://schemas.microsoft.com/office/drawing/2014/main" id="{2CFCC8EE-F08B-4B69-80E5-37C42C46F33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20" name="グループ化 319">
                  <a:extLst>
                    <a:ext uri="{FF2B5EF4-FFF2-40B4-BE49-F238E27FC236}">
                      <a16:creationId xmlns:a16="http://schemas.microsoft.com/office/drawing/2014/main" id="{0E6DF235-AEF0-3E4F-DE41-39EE588EF652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21" name="グループ化 320">
                    <a:extLst>
                      <a:ext uri="{FF2B5EF4-FFF2-40B4-BE49-F238E27FC236}">
                        <a16:creationId xmlns:a16="http://schemas.microsoft.com/office/drawing/2014/main" id="{451342A3-F254-AC08-EFA2-724A42CA79A0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23" name="四角形: 角を丸くする 322">
                      <a:extLst>
                        <a:ext uri="{FF2B5EF4-FFF2-40B4-BE49-F238E27FC236}">
                          <a16:creationId xmlns:a16="http://schemas.microsoft.com/office/drawing/2014/main" id="{7D6E5055-4383-8A1B-1EB4-991C854A350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4" name="四角形: 角を丸くする 323">
                      <a:extLst>
                        <a:ext uri="{FF2B5EF4-FFF2-40B4-BE49-F238E27FC236}">
                          <a16:creationId xmlns:a16="http://schemas.microsoft.com/office/drawing/2014/main" id="{6770742D-B9F3-4999-3D97-8F74EA4FE34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25" name="四角形: 角を丸くする 324">
                      <a:extLst>
                        <a:ext uri="{FF2B5EF4-FFF2-40B4-BE49-F238E27FC236}">
                          <a16:creationId xmlns:a16="http://schemas.microsoft.com/office/drawing/2014/main" id="{A12730B8-BE11-BFF7-291E-B4B24D04CDF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22" name="正方形/長方形 321">
                    <a:extLst>
                      <a:ext uri="{FF2B5EF4-FFF2-40B4-BE49-F238E27FC236}">
                        <a16:creationId xmlns:a16="http://schemas.microsoft.com/office/drawing/2014/main" id="{547C441C-95A9-AB12-5232-636B8194FB4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343" name="グループ化 342">
              <a:extLst>
                <a:ext uri="{FF2B5EF4-FFF2-40B4-BE49-F238E27FC236}">
                  <a16:creationId xmlns:a16="http://schemas.microsoft.com/office/drawing/2014/main" id="{D1290BBC-BFBE-C70D-3235-319CCF45308D}"/>
                </a:ext>
              </a:extLst>
            </p:cNvPr>
            <p:cNvGrpSpPr/>
            <p:nvPr/>
          </p:nvGrpSpPr>
          <p:grpSpPr>
            <a:xfrm>
              <a:off x="6794897" y="4341708"/>
              <a:ext cx="1420386" cy="648000"/>
              <a:chOff x="3960482" y="4302050"/>
              <a:chExt cx="1420386" cy="648000"/>
            </a:xfrm>
          </p:grpSpPr>
          <p:grpSp>
            <p:nvGrpSpPr>
              <p:cNvPr id="344" name="グループ化 343">
                <a:extLst>
                  <a:ext uri="{FF2B5EF4-FFF2-40B4-BE49-F238E27FC236}">
                    <a16:creationId xmlns:a16="http://schemas.microsoft.com/office/drawing/2014/main" id="{D20BC9DB-2E21-9140-32EE-D5756E8888D9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358" name="グループ化 357">
                  <a:extLst>
                    <a:ext uri="{FF2B5EF4-FFF2-40B4-BE49-F238E27FC236}">
                      <a16:creationId xmlns:a16="http://schemas.microsoft.com/office/drawing/2014/main" id="{47268EDB-7B6A-2264-962B-429FC6AEC5E6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65" name="グループ化 364">
                    <a:extLst>
                      <a:ext uri="{FF2B5EF4-FFF2-40B4-BE49-F238E27FC236}">
                        <a16:creationId xmlns:a16="http://schemas.microsoft.com/office/drawing/2014/main" id="{6D64DF9E-3345-20B2-22F7-289D2944B087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67" name="四角形: 角を丸くする 366">
                      <a:extLst>
                        <a:ext uri="{FF2B5EF4-FFF2-40B4-BE49-F238E27FC236}">
                          <a16:creationId xmlns:a16="http://schemas.microsoft.com/office/drawing/2014/main" id="{C02FAD6B-989C-4FF7-FAB9-4A42AED1CAA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68" name="四角形: 角を丸くする 367">
                      <a:extLst>
                        <a:ext uri="{FF2B5EF4-FFF2-40B4-BE49-F238E27FC236}">
                          <a16:creationId xmlns:a16="http://schemas.microsoft.com/office/drawing/2014/main" id="{BA203CC1-1574-6398-F816-C81CAF500F1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69" name="四角形: 角を丸くする 368">
                      <a:extLst>
                        <a:ext uri="{FF2B5EF4-FFF2-40B4-BE49-F238E27FC236}">
                          <a16:creationId xmlns:a16="http://schemas.microsoft.com/office/drawing/2014/main" id="{81D56DF4-70ED-E384-63CE-4F6E6D14807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66" name="正方形/長方形 365">
                    <a:extLst>
                      <a:ext uri="{FF2B5EF4-FFF2-40B4-BE49-F238E27FC236}">
                        <a16:creationId xmlns:a16="http://schemas.microsoft.com/office/drawing/2014/main" id="{F92E5189-4957-AFD6-6169-91EBBF2B04A1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59" name="グループ化 358">
                  <a:extLst>
                    <a:ext uri="{FF2B5EF4-FFF2-40B4-BE49-F238E27FC236}">
                      <a16:creationId xmlns:a16="http://schemas.microsoft.com/office/drawing/2014/main" id="{F8ACF0A2-0231-1562-C73F-5ED9361A44BC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60" name="グループ化 359">
                    <a:extLst>
                      <a:ext uri="{FF2B5EF4-FFF2-40B4-BE49-F238E27FC236}">
                        <a16:creationId xmlns:a16="http://schemas.microsoft.com/office/drawing/2014/main" id="{96E9DD21-B5A6-7716-B857-7A3E4C7D2C32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62" name="四角形: 角を丸くする 361">
                      <a:extLst>
                        <a:ext uri="{FF2B5EF4-FFF2-40B4-BE49-F238E27FC236}">
                          <a16:creationId xmlns:a16="http://schemas.microsoft.com/office/drawing/2014/main" id="{6B0200EB-7109-B269-BA6F-F7F46DC5D24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63" name="四角形: 角を丸くする 362">
                      <a:extLst>
                        <a:ext uri="{FF2B5EF4-FFF2-40B4-BE49-F238E27FC236}">
                          <a16:creationId xmlns:a16="http://schemas.microsoft.com/office/drawing/2014/main" id="{43C35440-D347-3269-7DEF-2D1B4934D67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64" name="四角形: 角を丸くする 363">
                      <a:extLst>
                        <a:ext uri="{FF2B5EF4-FFF2-40B4-BE49-F238E27FC236}">
                          <a16:creationId xmlns:a16="http://schemas.microsoft.com/office/drawing/2014/main" id="{CAAAD567-0162-51EF-B613-2C644E79D7D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61" name="正方形/長方形 360">
                    <a:extLst>
                      <a:ext uri="{FF2B5EF4-FFF2-40B4-BE49-F238E27FC236}">
                        <a16:creationId xmlns:a16="http://schemas.microsoft.com/office/drawing/2014/main" id="{C6F35DF2-8D7B-9B33-4AFC-1D11B9BCCF3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345" name="グループ化 344">
                <a:extLst>
                  <a:ext uri="{FF2B5EF4-FFF2-40B4-BE49-F238E27FC236}">
                    <a16:creationId xmlns:a16="http://schemas.microsoft.com/office/drawing/2014/main" id="{1B606ADA-B77D-E855-115E-EA3640F7C53E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346" name="グループ化 345">
                  <a:extLst>
                    <a:ext uri="{FF2B5EF4-FFF2-40B4-BE49-F238E27FC236}">
                      <a16:creationId xmlns:a16="http://schemas.microsoft.com/office/drawing/2014/main" id="{AD82A5D8-0E14-7C68-7BDD-D9F2647BAFD4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53" name="グループ化 352">
                    <a:extLst>
                      <a:ext uri="{FF2B5EF4-FFF2-40B4-BE49-F238E27FC236}">
                        <a16:creationId xmlns:a16="http://schemas.microsoft.com/office/drawing/2014/main" id="{3FB5D964-D30A-1DFD-51CA-EC927F779917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55" name="四角形: 角を丸くする 354">
                      <a:extLst>
                        <a:ext uri="{FF2B5EF4-FFF2-40B4-BE49-F238E27FC236}">
                          <a16:creationId xmlns:a16="http://schemas.microsoft.com/office/drawing/2014/main" id="{9E381D2B-2A51-2FD9-DD1B-32111E16C7B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6" name="四角形: 角を丸くする 355">
                      <a:extLst>
                        <a:ext uri="{FF2B5EF4-FFF2-40B4-BE49-F238E27FC236}">
                          <a16:creationId xmlns:a16="http://schemas.microsoft.com/office/drawing/2014/main" id="{DB237356-E12C-7428-E20A-D282612ADCB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7" name="四角形: 角を丸くする 356">
                      <a:extLst>
                        <a:ext uri="{FF2B5EF4-FFF2-40B4-BE49-F238E27FC236}">
                          <a16:creationId xmlns:a16="http://schemas.microsoft.com/office/drawing/2014/main" id="{4B3063F4-2FEC-67AD-4AC0-059F53701AA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54" name="正方形/長方形 353">
                    <a:extLst>
                      <a:ext uri="{FF2B5EF4-FFF2-40B4-BE49-F238E27FC236}">
                        <a16:creationId xmlns:a16="http://schemas.microsoft.com/office/drawing/2014/main" id="{3C388B8B-B536-7B7E-F376-99D751683BF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347" name="グループ化 346">
                  <a:extLst>
                    <a:ext uri="{FF2B5EF4-FFF2-40B4-BE49-F238E27FC236}">
                      <a16:creationId xmlns:a16="http://schemas.microsoft.com/office/drawing/2014/main" id="{0C74F14F-3F02-AA50-BAF5-5B4207C265FE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348" name="グループ化 347">
                    <a:extLst>
                      <a:ext uri="{FF2B5EF4-FFF2-40B4-BE49-F238E27FC236}">
                        <a16:creationId xmlns:a16="http://schemas.microsoft.com/office/drawing/2014/main" id="{5C526767-57E8-7AAE-2536-F6A505E149C5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350" name="四角形: 角を丸くする 349">
                      <a:extLst>
                        <a:ext uri="{FF2B5EF4-FFF2-40B4-BE49-F238E27FC236}">
                          <a16:creationId xmlns:a16="http://schemas.microsoft.com/office/drawing/2014/main" id="{A6E656CA-889A-1B78-5BAE-BB7A24C37C6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1" name="四角形: 角を丸くする 350">
                      <a:extLst>
                        <a:ext uri="{FF2B5EF4-FFF2-40B4-BE49-F238E27FC236}">
                          <a16:creationId xmlns:a16="http://schemas.microsoft.com/office/drawing/2014/main" id="{219D3F67-5997-4E10-C5F2-2942FF06369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52" name="四角形: 角を丸くする 351">
                      <a:extLst>
                        <a:ext uri="{FF2B5EF4-FFF2-40B4-BE49-F238E27FC236}">
                          <a16:creationId xmlns:a16="http://schemas.microsoft.com/office/drawing/2014/main" id="{64A565F1-331C-A435-2FCE-5EFDA628E53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349" name="正方形/長方形 348">
                    <a:extLst>
                      <a:ext uri="{FF2B5EF4-FFF2-40B4-BE49-F238E27FC236}">
                        <a16:creationId xmlns:a16="http://schemas.microsoft.com/office/drawing/2014/main" id="{93FCA5C1-C51C-F80E-A6A3-ACF6B959F0D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374" name="グループ化 373">
              <a:extLst>
                <a:ext uri="{FF2B5EF4-FFF2-40B4-BE49-F238E27FC236}">
                  <a16:creationId xmlns:a16="http://schemas.microsoft.com/office/drawing/2014/main" id="{4DD9A7F9-AB1B-4B90-C0B2-5741EBFA4722}"/>
                </a:ext>
              </a:extLst>
            </p:cNvPr>
            <p:cNvGrpSpPr/>
            <p:nvPr/>
          </p:nvGrpSpPr>
          <p:grpSpPr>
            <a:xfrm>
              <a:off x="8234759" y="4338485"/>
              <a:ext cx="340097" cy="648000"/>
              <a:chOff x="5754356" y="4280077"/>
              <a:chExt cx="340097" cy="648000"/>
            </a:xfrm>
          </p:grpSpPr>
          <p:grpSp>
            <p:nvGrpSpPr>
              <p:cNvPr id="375" name="グループ化 374">
                <a:extLst>
                  <a:ext uri="{FF2B5EF4-FFF2-40B4-BE49-F238E27FC236}">
                    <a16:creationId xmlns:a16="http://schemas.microsoft.com/office/drawing/2014/main" id="{A9E6CC9C-F106-C925-CC39-B14F44FE2734}"/>
                  </a:ext>
                </a:extLst>
              </p:cNvPr>
              <p:cNvGrpSpPr/>
              <p:nvPr/>
            </p:nvGrpSpPr>
            <p:grpSpPr>
              <a:xfrm>
                <a:off x="5754356" y="4332928"/>
                <a:ext cx="162000" cy="540540"/>
                <a:chOff x="5675096" y="4316466"/>
                <a:chExt cx="162000" cy="540540"/>
              </a:xfrm>
            </p:grpSpPr>
            <p:sp>
              <p:nvSpPr>
                <p:cNvPr id="377" name="四角形: 角を丸くする 376">
                  <a:extLst>
                    <a:ext uri="{FF2B5EF4-FFF2-40B4-BE49-F238E27FC236}">
                      <a16:creationId xmlns:a16="http://schemas.microsoft.com/office/drawing/2014/main" id="{F87BBE62-8E62-832B-F7B9-EE2B761D0B84}"/>
                    </a:ext>
                  </a:extLst>
                </p:cNvPr>
                <p:cNvSpPr/>
                <p:nvPr/>
              </p:nvSpPr>
              <p:spPr>
                <a:xfrm rot="10800000">
                  <a:off x="5675096" y="43164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四角形: 角を丸くする 377">
                  <a:extLst>
                    <a:ext uri="{FF2B5EF4-FFF2-40B4-BE49-F238E27FC236}">
                      <a16:creationId xmlns:a16="http://schemas.microsoft.com/office/drawing/2014/main" id="{18CCADD9-7758-F00F-FE43-05F0C163528E}"/>
                    </a:ext>
                  </a:extLst>
                </p:cNvPr>
                <p:cNvSpPr/>
                <p:nvPr/>
              </p:nvSpPr>
              <p:spPr>
                <a:xfrm rot="10800000">
                  <a:off x="5675096" y="450573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9" name="四角形: 角を丸くする 378">
                  <a:extLst>
                    <a:ext uri="{FF2B5EF4-FFF2-40B4-BE49-F238E27FC236}">
                      <a16:creationId xmlns:a16="http://schemas.microsoft.com/office/drawing/2014/main" id="{E45BCA16-A824-6939-F928-5C67DC4ACCD0}"/>
                    </a:ext>
                  </a:extLst>
                </p:cNvPr>
                <p:cNvSpPr/>
                <p:nvPr/>
              </p:nvSpPr>
              <p:spPr>
                <a:xfrm rot="10800000">
                  <a:off x="5675096" y="469500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76" name="正方形/長方形 375">
                <a:extLst>
                  <a:ext uri="{FF2B5EF4-FFF2-40B4-BE49-F238E27FC236}">
                    <a16:creationId xmlns:a16="http://schemas.microsoft.com/office/drawing/2014/main" id="{459C9A4A-EE60-B63F-3C12-92152546E489}"/>
                  </a:ext>
                </a:extLst>
              </p:cNvPr>
              <p:cNvSpPr/>
              <p:nvPr/>
            </p:nvSpPr>
            <p:spPr>
              <a:xfrm rot="10800000">
                <a:off x="5932453" y="4280077"/>
                <a:ext cx="162000" cy="648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98" name="グループ化 397">
            <a:extLst>
              <a:ext uri="{FF2B5EF4-FFF2-40B4-BE49-F238E27FC236}">
                <a16:creationId xmlns:a16="http://schemas.microsoft.com/office/drawing/2014/main" id="{CA28E56C-FB99-DB01-87B4-2180E0F89CB8}"/>
              </a:ext>
            </a:extLst>
          </p:cNvPr>
          <p:cNvGrpSpPr/>
          <p:nvPr/>
        </p:nvGrpSpPr>
        <p:grpSpPr>
          <a:xfrm>
            <a:off x="3810626" y="4375066"/>
            <a:ext cx="4654623" cy="651223"/>
            <a:chOff x="3920233" y="4338485"/>
            <a:chExt cx="4654623" cy="651223"/>
          </a:xfrm>
        </p:grpSpPr>
        <p:grpSp>
          <p:nvGrpSpPr>
            <p:cNvPr id="399" name="グループ化 398">
              <a:extLst>
                <a:ext uri="{FF2B5EF4-FFF2-40B4-BE49-F238E27FC236}">
                  <a16:creationId xmlns:a16="http://schemas.microsoft.com/office/drawing/2014/main" id="{B1625B73-BB66-5F7B-78B7-FCB4F3174C72}"/>
                </a:ext>
              </a:extLst>
            </p:cNvPr>
            <p:cNvGrpSpPr/>
            <p:nvPr/>
          </p:nvGrpSpPr>
          <p:grpSpPr>
            <a:xfrm>
              <a:off x="5358415" y="4339364"/>
              <a:ext cx="1420386" cy="648000"/>
              <a:chOff x="3960482" y="4302050"/>
              <a:chExt cx="1420386" cy="648000"/>
            </a:xfrm>
          </p:grpSpPr>
          <p:grpSp>
            <p:nvGrpSpPr>
              <p:cNvPr id="460" name="グループ化 459">
                <a:extLst>
                  <a:ext uri="{FF2B5EF4-FFF2-40B4-BE49-F238E27FC236}">
                    <a16:creationId xmlns:a16="http://schemas.microsoft.com/office/drawing/2014/main" id="{CC9F5F49-F552-FA55-FD33-E296D1E0398F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74" name="グループ化 473">
                  <a:extLst>
                    <a:ext uri="{FF2B5EF4-FFF2-40B4-BE49-F238E27FC236}">
                      <a16:creationId xmlns:a16="http://schemas.microsoft.com/office/drawing/2014/main" id="{4E2CA30E-C5DE-0B2F-57C4-CAFE7233E3B3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81" name="グループ化 480">
                    <a:extLst>
                      <a:ext uri="{FF2B5EF4-FFF2-40B4-BE49-F238E27FC236}">
                        <a16:creationId xmlns:a16="http://schemas.microsoft.com/office/drawing/2014/main" id="{0400AD00-9974-58CE-4C49-84A403486359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83" name="四角形: 角を丸くする 482">
                      <a:extLst>
                        <a:ext uri="{FF2B5EF4-FFF2-40B4-BE49-F238E27FC236}">
                          <a16:creationId xmlns:a16="http://schemas.microsoft.com/office/drawing/2014/main" id="{95AD7152-20B1-59DB-DE2A-C8493D83C83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84" name="四角形: 角を丸くする 483">
                      <a:extLst>
                        <a:ext uri="{FF2B5EF4-FFF2-40B4-BE49-F238E27FC236}">
                          <a16:creationId xmlns:a16="http://schemas.microsoft.com/office/drawing/2014/main" id="{E6D96025-4DFF-A4EB-2BB7-3CB85B47D45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85" name="四角形: 角を丸くする 484">
                      <a:extLst>
                        <a:ext uri="{FF2B5EF4-FFF2-40B4-BE49-F238E27FC236}">
                          <a16:creationId xmlns:a16="http://schemas.microsoft.com/office/drawing/2014/main" id="{CA6B1603-62D5-654B-518C-5FC8446D6E9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82" name="正方形/長方形 481">
                    <a:extLst>
                      <a:ext uri="{FF2B5EF4-FFF2-40B4-BE49-F238E27FC236}">
                        <a16:creationId xmlns:a16="http://schemas.microsoft.com/office/drawing/2014/main" id="{3302CD0C-3FB9-7C3B-17E3-E1A901655181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75" name="グループ化 474">
                  <a:extLst>
                    <a:ext uri="{FF2B5EF4-FFF2-40B4-BE49-F238E27FC236}">
                      <a16:creationId xmlns:a16="http://schemas.microsoft.com/office/drawing/2014/main" id="{E83D59C5-A1E3-BB8D-1CEB-A1E936AD49DD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76" name="グループ化 475">
                    <a:extLst>
                      <a:ext uri="{FF2B5EF4-FFF2-40B4-BE49-F238E27FC236}">
                        <a16:creationId xmlns:a16="http://schemas.microsoft.com/office/drawing/2014/main" id="{1FF9B95B-671D-DB48-3F75-28899C945432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78" name="四角形: 角を丸くする 477">
                      <a:extLst>
                        <a:ext uri="{FF2B5EF4-FFF2-40B4-BE49-F238E27FC236}">
                          <a16:creationId xmlns:a16="http://schemas.microsoft.com/office/drawing/2014/main" id="{8171EA98-3123-DC44-9885-7ACCCD00A4D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79" name="四角形: 角を丸くする 478">
                      <a:extLst>
                        <a:ext uri="{FF2B5EF4-FFF2-40B4-BE49-F238E27FC236}">
                          <a16:creationId xmlns:a16="http://schemas.microsoft.com/office/drawing/2014/main" id="{8BE9ACE9-3985-8A4F-756E-01A7DC8F640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80" name="四角形: 角を丸くする 479">
                      <a:extLst>
                        <a:ext uri="{FF2B5EF4-FFF2-40B4-BE49-F238E27FC236}">
                          <a16:creationId xmlns:a16="http://schemas.microsoft.com/office/drawing/2014/main" id="{CFAA42E8-99C0-439B-7C67-C645ECBD0D7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77" name="正方形/長方形 476">
                    <a:extLst>
                      <a:ext uri="{FF2B5EF4-FFF2-40B4-BE49-F238E27FC236}">
                        <a16:creationId xmlns:a16="http://schemas.microsoft.com/office/drawing/2014/main" id="{91A70034-5B94-AEB8-D576-062D9427B134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61" name="グループ化 460">
                <a:extLst>
                  <a:ext uri="{FF2B5EF4-FFF2-40B4-BE49-F238E27FC236}">
                    <a16:creationId xmlns:a16="http://schemas.microsoft.com/office/drawing/2014/main" id="{F7935D56-0E33-A862-65D2-D28F1AF1002C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62" name="グループ化 461">
                  <a:extLst>
                    <a:ext uri="{FF2B5EF4-FFF2-40B4-BE49-F238E27FC236}">
                      <a16:creationId xmlns:a16="http://schemas.microsoft.com/office/drawing/2014/main" id="{DDAF5638-BBF8-583F-7AAC-DD2B1FF1A70E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69" name="グループ化 468">
                    <a:extLst>
                      <a:ext uri="{FF2B5EF4-FFF2-40B4-BE49-F238E27FC236}">
                        <a16:creationId xmlns:a16="http://schemas.microsoft.com/office/drawing/2014/main" id="{5DDC4690-0ED3-29C1-6503-7D48F383BE3B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71" name="四角形: 角を丸くする 470">
                      <a:extLst>
                        <a:ext uri="{FF2B5EF4-FFF2-40B4-BE49-F238E27FC236}">
                          <a16:creationId xmlns:a16="http://schemas.microsoft.com/office/drawing/2014/main" id="{ADCB185F-61F9-33C4-C854-ED39FE7F8BF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72" name="四角形: 角を丸くする 471">
                      <a:extLst>
                        <a:ext uri="{FF2B5EF4-FFF2-40B4-BE49-F238E27FC236}">
                          <a16:creationId xmlns:a16="http://schemas.microsoft.com/office/drawing/2014/main" id="{50F4AD30-B4BE-37E5-95ED-67F3572B5E8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73" name="四角形: 角を丸くする 472">
                      <a:extLst>
                        <a:ext uri="{FF2B5EF4-FFF2-40B4-BE49-F238E27FC236}">
                          <a16:creationId xmlns:a16="http://schemas.microsoft.com/office/drawing/2014/main" id="{C52CB02A-A405-997C-C0BD-FF6BC892F48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70" name="正方形/長方形 469">
                    <a:extLst>
                      <a:ext uri="{FF2B5EF4-FFF2-40B4-BE49-F238E27FC236}">
                        <a16:creationId xmlns:a16="http://schemas.microsoft.com/office/drawing/2014/main" id="{D57CB687-EE6C-828D-A030-1DCC31146A6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63" name="グループ化 462">
                  <a:extLst>
                    <a:ext uri="{FF2B5EF4-FFF2-40B4-BE49-F238E27FC236}">
                      <a16:creationId xmlns:a16="http://schemas.microsoft.com/office/drawing/2014/main" id="{246965E6-5814-B883-EE56-C3E466B8CFB1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64" name="グループ化 463">
                    <a:extLst>
                      <a:ext uri="{FF2B5EF4-FFF2-40B4-BE49-F238E27FC236}">
                        <a16:creationId xmlns:a16="http://schemas.microsoft.com/office/drawing/2014/main" id="{8110E73F-E8F3-4FEC-E73D-D4480F5B375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66" name="四角形: 角を丸くする 465">
                      <a:extLst>
                        <a:ext uri="{FF2B5EF4-FFF2-40B4-BE49-F238E27FC236}">
                          <a16:creationId xmlns:a16="http://schemas.microsoft.com/office/drawing/2014/main" id="{FBA9E85A-FC90-C5A5-D991-E48C9045672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67" name="四角形: 角を丸くする 466">
                      <a:extLst>
                        <a:ext uri="{FF2B5EF4-FFF2-40B4-BE49-F238E27FC236}">
                          <a16:creationId xmlns:a16="http://schemas.microsoft.com/office/drawing/2014/main" id="{D4B4EBD8-2441-A7DB-90A5-2264EF8FCC9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68" name="四角形: 角を丸くする 467">
                      <a:extLst>
                        <a:ext uri="{FF2B5EF4-FFF2-40B4-BE49-F238E27FC236}">
                          <a16:creationId xmlns:a16="http://schemas.microsoft.com/office/drawing/2014/main" id="{E9DFBAF8-7F5C-72D4-BDD5-FA312B5390C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65" name="正方形/長方形 464">
                    <a:extLst>
                      <a:ext uri="{FF2B5EF4-FFF2-40B4-BE49-F238E27FC236}">
                        <a16:creationId xmlns:a16="http://schemas.microsoft.com/office/drawing/2014/main" id="{DC09054E-8A06-46D7-CC24-D47DDF24CCE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00" name="グループ化 399">
              <a:extLst>
                <a:ext uri="{FF2B5EF4-FFF2-40B4-BE49-F238E27FC236}">
                  <a16:creationId xmlns:a16="http://schemas.microsoft.com/office/drawing/2014/main" id="{594B6328-2CD3-3707-3183-FC2D62EE799A}"/>
                </a:ext>
              </a:extLst>
            </p:cNvPr>
            <p:cNvGrpSpPr/>
            <p:nvPr/>
          </p:nvGrpSpPr>
          <p:grpSpPr>
            <a:xfrm>
              <a:off x="3920233" y="4339402"/>
              <a:ext cx="1420386" cy="648000"/>
              <a:chOff x="3960482" y="4302050"/>
              <a:chExt cx="1420386" cy="648000"/>
            </a:xfrm>
          </p:grpSpPr>
          <p:grpSp>
            <p:nvGrpSpPr>
              <p:cNvPr id="434" name="グループ化 433">
                <a:extLst>
                  <a:ext uri="{FF2B5EF4-FFF2-40B4-BE49-F238E27FC236}">
                    <a16:creationId xmlns:a16="http://schemas.microsoft.com/office/drawing/2014/main" id="{818B1CDD-E5E5-C37F-6C08-1DB2517D1026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48" name="グループ化 447">
                  <a:extLst>
                    <a:ext uri="{FF2B5EF4-FFF2-40B4-BE49-F238E27FC236}">
                      <a16:creationId xmlns:a16="http://schemas.microsoft.com/office/drawing/2014/main" id="{7ACC16A0-A7DB-3F6B-AE1D-F993D0763BBE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55" name="グループ化 454">
                    <a:extLst>
                      <a:ext uri="{FF2B5EF4-FFF2-40B4-BE49-F238E27FC236}">
                        <a16:creationId xmlns:a16="http://schemas.microsoft.com/office/drawing/2014/main" id="{C673450C-248B-55D9-0C0B-47790892CED6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57" name="四角形: 角を丸くする 456">
                      <a:extLst>
                        <a:ext uri="{FF2B5EF4-FFF2-40B4-BE49-F238E27FC236}">
                          <a16:creationId xmlns:a16="http://schemas.microsoft.com/office/drawing/2014/main" id="{B35C6FCA-CBBF-DCC7-ED9A-A5C12B7074A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8" name="四角形: 角を丸くする 457">
                      <a:extLst>
                        <a:ext uri="{FF2B5EF4-FFF2-40B4-BE49-F238E27FC236}">
                          <a16:creationId xmlns:a16="http://schemas.microsoft.com/office/drawing/2014/main" id="{9711B707-E5DE-F978-6269-D2E34C45945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9" name="四角形: 角を丸くする 458">
                      <a:extLst>
                        <a:ext uri="{FF2B5EF4-FFF2-40B4-BE49-F238E27FC236}">
                          <a16:creationId xmlns:a16="http://schemas.microsoft.com/office/drawing/2014/main" id="{25002E5B-EF20-EE21-10CC-73D6D0ABC88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56" name="正方形/長方形 455">
                    <a:extLst>
                      <a:ext uri="{FF2B5EF4-FFF2-40B4-BE49-F238E27FC236}">
                        <a16:creationId xmlns:a16="http://schemas.microsoft.com/office/drawing/2014/main" id="{FF3DE864-55CF-6F9C-DC4F-62BBEC4D5ED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49" name="グループ化 448">
                  <a:extLst>
                    <a:ext uri="{FF2B5EF4-FFF2-40B4-BE49-F238E27FC236}">
                      <a16:creationId xmlns:a16="http://schemas.microsoft.com/office/drawing/2014/main" id="{A8B259C5-2EDB-D4B1-530F-1800D7A15949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50" name="グループ化 449">
                    <a:extLst>
                      <a:ext uri="{FF2B5EF4-FFF2-40B4-BE49-F238E27FC236}">
                        <a16:creationId xmlns:a16="http://schemas.microsoft.com/office/drawing/2014/main" id="{B56AF324-BF80-A8BB-5EB1-01F312B3101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52" name="四角形: 角を丸くする 451">
                      <a:extLst>
                        <a:ext uri="{FF2B5EF4-FFF2-40B4-BE49-F238E27FC236}">
                          <a16:creationId xmlns:a16="http://schemas.microsoft.com/office/drawing/2014/main" id="{E148B5C0-07A3-8886-2DA3-7EAF005E780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3" name="四角形: 角を丸くする 452">
                      <a:extLst>
                        <a:ext uri="{FF2B5EF4-FFF2-40B4-BE49-F238E27FC236}">
                          <a16:creationId xmlns:a16="http://schemas.microsoft.com/office/drawing/2014/main" id="{A15C7838-C279-7B8D-F493-396402F8A4E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54" name="四角形: 角を丸くする 453">
                      <a:extLst>
                        <a:ext uri="{FF2B5EF4-FFF2-40B4-BE49-F238E27FC236}">
                          <a16:creationId xmlns:a16="http://schemas.microsoft.com/office/drawing/2014/main" id="{7926F77D-C7C4-E405-BF58-19E3C5A333B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51" name="正方形/長方形 450">
                    <a:extLst>
                      <a:ext uri="{FF2B5EF4-FFF2-40B4-BE49-F238E27FC236}">
                        <a16:creationId xmlns:a16="http://schemas.microsoft.com/office/drawing/2014/main" id="{CE966C58-CE38-7471-AA8D-ADBFA2AD27B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35" name="グループ化 434">
                <a:extLst>
                  <a:ext uri="{FF2B5EF4-FFF2-40B4-BE49-F238E27FC236}">
                    <a16:creationId xmlns:a16="http://schemas.microsoft.com/office/drawing/2014/main" id="{6D9AC26E-8375-6731-D14F-AF8CF25833ED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36" name="グループ化 435">
                  <a:extLst>
                    <a:ext uri="{FF2B5EF4-FFF2-40B4-BE49-F238E27FC236}">
                      <a16:creationId xmlns:a16="http://schemas.microsoft.com/office/drawing/2014/main" id="{6FFCDEB0-79C2-1907-C181-9A3F3EFE1C9F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43" name="グループ化 442">
                    <a:extLst>
                      <a:ext uri="{FF2B5EF4-FFF2-40B4-BE49-F238E27FC236}">
                        <a16:creationId xmlns:a16="http://schemas.microsoft.com/office/drawing/2014/main" id="{FAAC2F80-7E79-DFBD-4D27-14D7CE8B12E8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45" name="四角形: 角を丸くする 444">
                      <a:extLst>
                        <a:ext uri="{FF2B5EF4-FFF2-40B4-BE49-F238E27FC236}">
                          <a16:creationId xmlns:a16="http://schemas.microsoft.com/office/drawing/2014/main" id="{407069AF-FB77-B4D0-C242-E075EB2976D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46" name="四角形: 角を丸くする 445">
                      <a:extLst>
                        <a:ext uri="{FF2B5EF4-FFF2-40B4-BE49-F238E27FC236}">
                          <a16:creationId xmlns:a16="http://schemas.microsoft.com/office/drawing/2014/main" id="{44D2B0B9-B124-237B-5095-6CBEC789C9F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47" name="四角形: 角を丸くする 446">
                      <a:extLst>
                        <a:ext uri="{FF2B5EF4-FFF2-40B4-BE49-F238E27FC236}">
                          <a16:creationId xmlns:a16="http://schemas.microsoft.com/office/drawing/2014/main" id="{98ADE503-F2D9-4CEE-AE64-570DF9A115B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44" name="正方形/長方形 443">
                    <a:extLst>
                      <a:ext uri="{FF2B5EF4-FFF2-40B4-BE49-F238E27FC236}">
                        <a16:creationId xmlns:a16="http://schemas.microsoft.com/office/drawing/2014/main" id="{33BB5C64-C706-77DC-8241-68185181F42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37" name="グループ化 436">
                  <a:extLst>
                    <a:ext uri="{FF2B5EF4-FFF2-40B4-BE49-F238E27FC236}">
                      <a16:creationId xmlns:a16="http://schemas.microsoft.com/office/drawing/2014/main" id="{A7C52F09-1700-4AFF-4109-833FBA4FD3A1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38" name="グループ化 437">
                    <a:extLst>
                      <a:ext uri="{FF2B5EF4-FFF2-40B4-BE49-F238E27FC236}">
                        <a16:creationId xmlns:a16="http://schemas.microsoft.com/office/drawing/2014/main" id="{33CF9206-85F7-5982-5942-0D7E89074A3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40" name="四角形: 角を丸くする 439">
                      <a:extLst>
                        <a:ext uri="{FF2B5EF4-FFF2-40B4-BE49-F238E27FC236}">
                          <a16:creationId xmlns:a16="http://schemas.microsoft.com/office/drawing/2014/main" id="{8FFB9C01-68FA-9CBC-2649-F250102CAD9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41" name="四角形: 角を丸くする 440">
                      <a:extLst>
                        <a:ext uri="{FF2B5EF4-FFF2-40B4-BE49-F238E27FC236}">
                          <a16:creationId xmlns:a16="http://schemas.microsoft.com/office/drawing/2014/main" id="{C212530C-7C88-F36D-0876-39C0877B25E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42" name="四角形: 角を丸くする 441">
                      <a:extLst>
                        <a:ext uri="{FF2B5EF4-FFF2-40B4-BE49-F238E27FC236}">
                          <a16:creationId xmlns:a16="http://schemas.microsoft.com/office/drawing/2014/main" id="{2A20A02A-9C8E-DA28-B73E-282AAE86358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39" name="正方形/長方形 438">
                    <a:extLst>
                      <a:ext uri="{FF2B5EF4-FFF2-40B4-BE49-F238E27FC236}">
                        <a16:creationId xmlns:a16="http://schemas.microsoft.com/office/drawing/2014/main" id="{92EDB41B-0348-0308-6115-770DBB97DE0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01" name="グループ化 400">
              <a:extLst>
                <a:ext uri="{FF2B5EF4-FFF2-40B4-BE49-F238E27FC236}">
                  <a16:creationId xmlns:a16="http://schemas.microsoft.com/office/drawing/2014/main" id="{7EB21329-C006-098A-F577-D0C2775B23B2}"/>
                </a:ext>
              </a:extLst>
            </p:cNvPr>
            <p:cNvGrpSpPr/>
            <p:nvPr/>
          </p:nvGrpSpPr>
          <p:grpSpPr>
            <a:xfrm>
              <a:off x="6794897" y="4341708"/>
              <a:ext cx="1420386" cy="648000"/>
              <a:chOff x="3960482" y="4302050"/>
              <a:chExt cx="1420386" cy="648000"/>
            </a:xfrm>
          </p:grpSpPr>
          <p:grpSp>
            <p:nvGrpSpPr>
              <p:cNvPr id="408" name="グループ化 407">
                <a:extLst>
                  <a:ext uri="{FF2B5EF4-FFF2-40B4-BE49-F238E27FC236}">
                    <a16:creationId xmlns:a16="http://schemas.microsoft.com/office/drawing/2014/main" id="{6AFC5AE7-DD43-49CC-9AFE-A220EC508FCE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22" name="グループ化 421">
                  <a:extLst>
                    <a:ext uri="{FF2B5EF4-FFF2-40B4-BE49-F238E27FC236}">
                      <a16:creationId xmlns:a16="http://schemas.microsoft.com/office/drawing/2014/main" id="{71982E92-1B1F-DCE9-3F13-51F3B0369F18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29" name="グループ化 428">
                    <a:extLst>
                      <a:ext uri="{FF2B5EF4-FFF2-40B4-BE49-F238E27FC236}">
                        <a16:creationId xmlns:a16="http://schemas.microsoft.com/office/drawing/2014/main" id="{36695EE5-2B6A-D693-C273-45A702DF160B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31" name="四角形: 角を丸くする 430">
                      <a:extLst>
                        <a:ext uri="{FF2B5EF4-FFF2-40B4-BE49-F238E27FC236}">
                          <a16:creationId xmlns:a16="http://schemas.microsoft.com/office/drawing/2014/main" id="{3041D879-628E-AB79-90D5-454B8DB52A6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32" name="四角形: 角を丸くする 431">
                      <a:extLst>
                        <a:ext uri="{FF2B5EF4-FFF2-40B4-BE49-F238E27FC236}">
                          <a16:creationId xmlns:a16="http://schemas.microsoft.com/office/drawing/2014/main" id="{C1804162-7A29-C965-E77A-C1ED77DC1E73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33" name="四角形: 角を丸くする 432">
                      <a:extLst>
                        <a:ext uri="{FF2B5EF4-FFF2-40B4-BE49-F238E27FC236}">
                          <a16:creationId xmlns:a16="http://schemas.microsoft.com/office/drawing/2014/main" id="{16FCFA26-98C1-35F3-9C63-66C4E9655F9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30" name="正方形/長方形 429">
                    <a:extLst>
                      <a:ext uri="{FF2B5EF4-FFF2-40B4-BE49-F238E27FC236}">
                        <a16:creationId xmlns:a16="http://schemas.microsoft.com/office/drawing/2014/main" id="{0004B6FE-4830-C1EC-C102-21DA8E33871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23" name="グループ化 422">
                  <a:extLst>
                    <a:ext uri="{FF2B5EF4-FFF2-40B4-BE49-F238E27FC236}">
                      <a16:creationId xmlns:a16="http://schemas.microsoft.com/office/drawing/2014/main" id="{11568C02-012C-825B-7E13-A33758723A8C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24" name="グループ化 423">
                    <a:extLst>
                      <a:ext uri="{FF2B5EF4-FFF2-40B4-BE49-F238E27FC236}">
                        <a16:creationId xmlns:a16="http://schemas.microsoft.com/office/drawing/2014/main" id="{5B3C594B-8BA3-0F34-F27B-A6369E12067E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26" name="四角形: 角を丸くする 425">
                      <a:extLst>
                        <a:ext uri="{FF2B5EF4-FFF2-40B4-BE49-F238E27FC236}">
                          <a16:creationId xmlns:a16="http://schemas.microsoft.com/office/drawing/2014/main" id="{D57EA0F7-17AE-A7C5-9282-AACF50A3612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27" name="四角形: 角を丸くする 426">
                      <a:extLst>
                        <a:ext uri="{FF2B5EF4-FFF2-40B4-BE49-F238E27FC236}">
                          <a16:creationId xmlns:a16="http://schemas.microsoft.com/office/drawing/2014/main" id="{34AE8C4B-B6D2-319C-ADB5-A227D1D321F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28" name="四角形: 角を丸くする 427">
                      <a:extLst>
                        <a:ext uri="{FF2B5EF4-FFF2-40B4-BE49-F238E27FC236}">
                          <a16:creationId xmlns:a16="http://schemas.microsoft.com/office/drawing/2014/main" id="{0398BAC3-4A04-D4CB-43B8-11E5D38D0F9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25" name="正方形/長方形 424">
                    <a:extLst>
                      <a:ext uri="{FF2B5EF4-FFF2-40B4-BE49-F238E27FC236}">
                        <a16:creationId xmlns:a16="http://schemas.microsoft.com/office/drawing/2014/main" id="{A537B70F-4165-2E41-70D7-B3659C3B3D49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09" name="グループ化 408">
                <a:extLst>
                  <a:ext uri="{FF2B5EF4-FFF2-40B4-BE49-F238E27FC236}">
                    <a16:creationId xmlns:a16="http://schemas.microsoft.com/office/drawing/2014/main" id="{719FD4DE-637B-11B5-35F6-3FE91866E83C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10" name="グループ化 409">
                  <a:extLst>
                    <a:ext uri="{FF2B5EF4-FFF2-40B4-BE49-F238E27FC236}">
                      <a16:creationId xmlns:a16="http://schemas.microsoft.com/office/drawing/2014/main" id="{8BC6E058-EE35-6A27-2E00-F8059C983B35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17" name="グループ化 416">
                    <a:extLst>
                      <a:ext uri="{FF2B5EF4-FFF2-40B4-BE49-F238E27FC236}">
                        <a16:creationId xmlns:a16="http://schemas.microsoft.com/office/drawing/2014/main" id="{C688CEC4-E712-E69A-9AAF-5F2465BF293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19" name="四角形: 角を丸くする 418">
                      <a:extLst>
                        <a:ext uri="{FF2B5EF4-FFF2-40B4-BE49-F238E27FC236}">
                          <a16:creationId xmlns:a16="http://schemas.microsoft.com/office/drawing/2014/main" id="{F1C08520-0ABA-2902-DC3C-8ECD669788D7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20" name="四角形: 角を丸くする 419">
                      <a:extLst>
                        <a:ext uri="{FF2B5EF4-FFF2-40B4-BE49-F238E27FC236}">
                          <a16:creationId xmlns:a16="http://schemas.microsoft.com/office/drawing/2014/main" id="{BE179F95-E3FF-C135-56C0-F5844426A65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21" name="四角形: 角を丸くする 420">
                      <a:extLst>
                        <a:ext uri="{FF2B5EF4-FFF2-40B4-BE49-F238E27FC236}">
                          <a16:creationId xmlns:a16="http://schemas.microsoft.com/office/drawing/2014/main" id="{148AA1DC-B0E9-1BF3-2E85-0C859B5F47E6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18" name="正方形/長方形 417">
                    <a:extLst>
                      <a:ext uri="{FF2B5EF4-FFF2-40B4-BE49-F238E27FC236}">
                        <a16:creationId xmlns:a16="http://schemas.microsoft.com/office/drawing/2014/main" id="{9AE9DB37-8A8A-88C7-1D06-33762DAC5321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11" name="グループ化 410">
                  <a:extLst>
                    <a:ext uri="{FF2B5EF4-FFF2-40B4-BE49-F238E27FC236}">
                      <a16:creationId xmlns:a16="http://schemas.microsoft.com/office/drawing/2014/main" id="{BA0CEA81-7E85-ABA6-06E8-DA62DC38C44B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412" name="グループ化 411">
                    <a:extLst>
                      <a:ext uri="{FF2B5EF4-FFF2-40B4-BE49-F238E27FC236}">
                        <a16:creationId xmlns:a16="http://schemas.microsoft.com/office/drawing/2014/main" id="{D7D6EDBB-4851-BB82-27E2-5DA10B23826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414" name="四角形: 角を丸くする 413">
                      <a:extLst>
                        <a:ext uri="{FF2B5EF4-FFF2-40B4-BE49-F238E27FC236}">
                          <a16:creationId xmlns:a16="http://schemas.microsoft.com/office/drawing/2014/main" id="{8D7DA81E-1235-50B3-E71B-2EDDC8606AC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15" name="四角形: 角を丸くする 414">
                      <a:extLst>
                        <a:ext uri="{FF2B5EF4-FFF2-40B4-BE49-F238E27FC236}">
                          <a16:creationId xmlns:a16="http://schemas.microsoft.com/office/drawing/2014/main" id="{413CDF7B-EEE5-10F1-2E0C-ED7EDCC9D72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416" name="四角形: 角を丸くする 415">
                      <a:extLst>
                        <a:ext uri="{FF2B5EF4-FFF2-40B4-BE49-F238E27FC236}">
                          <a16:creationId xmlns:a16="http://schemas.microsoft.com/office/drawing/2014/main" id="{68FBB9D9-8D0F-31D3-FB5F-786387EC4E6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413" name="正方形/長方形 412">
                    <a:extLst>
                      <a:ext uri="{FF2B5EF4-FFF2-40B4-BE49-F238E27FC236}">
                        <a16:creationId xmlns:a16="http://schemas.microsoft.com/office/drawing/2014/main" id="{09DB96F2-B907-0E62-1AD3-BD8793BA0B2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02" name="グループ化 401">
              <a:extLst>
                <a:ext uri="{FF2B5EF4-FFF2-40B4-BE49-F238E27FC236}">
                  <a16:creationId xmlns:a16="http://schemas.microsoft.com/office/drawing/2014/main" id="{0302D769-87F5-B3B0-2073-482B82C148F9}"/>
                </a:ext>
              </a:extLst>
            </p:cNvPr>
            <p:cNvGrpSpPr/>
            <p:nvPr/>
          </p:nvGrpSpPr>
          <p:grpSpPr>
            <a:xfrm>
              <a:off x="8234759" y="4338485"/>
              <a:ext cx="340097" cy="648000"/>
              <a:chOff x="5754356" y="4280077"/>
              <a:chExt cx="340097" cy="648000"/>
            </a:xfrm>
          </p:grpSpPr>
          <p:grpSp>
            <p:nvGrpSpPr>
              <p:cNvPr id="403" name="グループ化 402">
                <a:extLst>
                  <a:ext uri="{FF2B5EF4-FFF2-40B4-BE49-F238E27FC236}">
                    <a16:creationId xmlns:a16="http://schemas.microsoft.com/office/drawing/2014/main" id="{3A15E27D-4006-8260-C4F4-46C9F6C69141}"/>
                  </a:ext>
                </a:extLst>
              </p:cNvPr>
              <p:cNvGrpSpPr/>
              <p:nvPr/>
            </p:nvGrpSpPr>
            <p:grpSpPr>
              <a:xfrm>
                <a:off x="5754356" y="4332928"/>
                <a:ext cx="162000" cy="540540"/>
                <a:chOff x="5675096" y="4316466"/>
                <a:chExt cx="162000" cy="540540"/>
              </a:xfrm>
            </p:grpSpPr>
            <p:sp>
              <p:nvSpPr>
                <p:cNvPr id="405" name="四角形: 角を丸くする 404">
                  <a:extLst>
                    <a:ext uri="{FF2B5EF4-FFF2-40B4-BE49-F238E27FC236}">
                      <a16:creationId xmlns:a16="http://schemas.microsoft.com/office/drawing/2014/main" id="{74DB1D91-1FC7-854B-3ED2-42F7F4EDD9EE}"/>
                    </a:ext>
                  </a:extLst>
                </p:cNvPr>
                <p:cNvSpPr/>
                <p:nvPr/>
              </p:nvSpPr>
              <p:spPr>
                <a:xfrm rot="10800000">
                  <a:off x="5675096" y="43164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6" name="四角形: 角を丸くする 405">
                  <a:extLst>
                    <a:ext uri="{FF2B5EF4-FFF2-40B4-BE49-F238E27FC236}">
                      <a16:creationId xmlns:a16="http://schemas.microsoft.com/office/drawing/2014/main" id="{9EF500D5-6146-B55E-895D-F3AD85FEE101}"/>
                    </a:ext>
                  </a:extLst>
                </p:cNvPr>
                <p:cNvSpPr/>
                <p:nvPr/>
              </p:nvSpPr>
              <p:spPr>
                <a:xfrm rot="10800000">
                  <a:off x="5675096" y="450573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7" name="四角形: 角を丸くする 406">
                  <a:extLst>
                    <a:ext uri="{FF2B5EF4-FFF2-40B4-BE49-F238E27FC236}">
                      <a16:creationId xmlns:a16="http://schemas.microsoft.com/office/drawing/2014/main" id="{9323E5AD-9337-A6E9-BCAE-28382896BEB4}"/>
                    </a:ext>
                  </a:extLst>
                </p:cNvPr>
                <p:cNvSpPr/>
                <p:nvPr/>
              </p:nvSpPr>
              <p:spPr>
                <a:xfrm rot="10800000">
                  <a:off x="5675096" y="469500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04" name="正方形/長方形 403">
                <a:extLst>
                  <a:ext uri="{FF2B5EF4-FFF2-40B4-BE49-F238E27FC236}">
                    <a16:creationId xmlns:a16="http://schemas.microsoft.com/office/drawing/2014/main" id="{DE2CB015-83E2-841F-CCAA-7F08C154F131}"/>
                  </a:ext>
                </a:extLst>
              </p:cNvPr>
              <p:cNvSpPr/>
              <p:nvPr/>
            </p:nvSpPr>
            <p:spPr>
              <a:xfrm rot="10800000">
                <a:off x="5932453" y="4280077"/>
                <a:ext cx="162000" cy="648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28328928-DBFE-2710-4DE4-9ADE84EE985D}"/>
              </a:ext>
            </a:extLst>
          </p:cNvPr>
          <p:cNvGrpSpPr/>
          <p:nvPr/>
        </p:nvGrpSpPr>
        <p:grpSpPr>
          <a:xfrm>
            <a:off x="3810626" y="2447259"/>
            <a:ext cx="4654623" cy="651223"/>
            <a:chOff x="3920233" y="4338485"/>
            <a:chExt cx="4654623" cy="651223"/>
          </a:xfrm>
        </p:grpSpPr>
        <p:grpSp>
          <p:nvGrpSpPr>
            <p:cNvPr id="487" name="グループ化 486">
              <a:extLst>
                <a:ext uri="{FF2B5EF4-FFF2-40B4-BE49-F238E27FC236}">
                  <a16:creationId xmlns:a16="http://schemas.microsoft.com/office/drawing/2014/main" id="{D86C5596-9C79-A3E5-6B2E-EB0D9AA53AA7}"/>
                </a:ext>
              </a:extLst>
            </p:cNvPr>
            <p:cNvGrpSpPr/>
            <p:nvPr/>
          </p:nvGrpSpPr>
          <p:grpSpPr>
            <a:xfrm>
              <a:off x="5358415" y="4339364"/>
              <a:ext cx="1420386" cy="648000"/>
              <a:chOff x="3960482" y="4302050"/>
              <a:chExt cx="1420386" cy="648000"/>
            </a:xfrm>
          </p:grpSpPr>
          <p:grpSp>
            <p:nvGrpSpPr>
              <p:cNvPr id="548" name="グループ化 547">
                <a:extLst>
                  <a:ext uri="{FF2B5EF4-FFF2-40B4-BE49-F238E27FC236}">
                    <a16:creationId xmlns:a16="http://schemas.microsoft.com/office/drawing/2014/main" id="{26CA9314-A7C4-48D5-492F-218173FF8271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562" name="グループ化 561">
                  <a:extLst>
                    <a:ext uri="{FF2B5EF4-FFF2-40B4-BE49-F238E27FC236}">
                      <a16:creationId xmlns:a16="http://schemas.microsoft.com/office/drawing/2014/main" id="{3E696BCF-36F5-D015-4C3B-72D8197E5A7D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69" name="グループ化 568">
                    <a:extLst>
                      <a:ext uri="{FF2B5EF4-FFF2-40B4-BE49-F238E27FC236}">
                        <a16:creationId xmlns:a16="http://schemas.microsoft.com/office/drawing/2014/main" id="{B4972A66-160D-EC37-5A56-BEBBF449745A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71" name="四角形: 角を丸くする 570">
                      <a:extLst>
                        <a:ext uri="{FF2B5EF4-FFF2-40B4-BE49-F238E27FC236}">
                          <a16:creationId xmlns:a16="http://schemas.microsoft.com/office/drawing/2014/main" id="{F561F120-1BD1-FC3A-B43B-2BB7EE26C44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72" name="四角形: 角を丸くする 571">
                      <a:extLst>
                        <a:ext uri="{FF2B5EF4-FFF2-40B4-BE49-F238E27FC236}">
                          <a16:creationId xmlns:a16="http://schemas.microsoft.com/office/drawing/2014/main" id="{181BC87A-BDE3-545B-D80B-0080206ADCF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73" name="四角形: 角を丸くする 572">
                      <a:extLst>
                        <a:ext uri="{FF2B5EF4-FFF2-40B4-BE49-F238E27FC236}">
                          <a16:creationId xmlns:a16="http://schemas.microsoft.com/office/drawing/2014/main" id="{38461580-C0A8-01FC-25A4-BC88100CE8E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70" name="正方形/長方形 569">
                    <a:extLst>
                      <a:ext uri="{FF2B5EF4-FFF2-40B4-BE49-F238E27FC236}">
                        <a16:creationId xmlns:a16="http://schemas.microsoft.com/office/drawing/2014/main" id="{19150FD7-E3D0-2AE7-61D4-B445EA611840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3" name="グループ化 562">
                  <a:extLst>
                    <a:ext uri="{FF2B5EF4-FFF2-40B4-BE49-F238E27FC236}">
                      <a16:creationId xmlns:a16="http://schemas.microsoft.com/office/drawing/2014/main" id="{01C907DB-9BB9-0C98-0789-8DF1190406F3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64" name="グループ化 563">
                    <a:extLst>
                      <a:ext uri="{FF2B5EF4-FFF2-40B4-BE49-F238E27FC236}">
                        <a16:creationId xmlns:a16="http://schemas.microsoft.com/office/drawing/2014/main" id="{2CF483F5-12E6-B64C-2B90-04049079A013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66" name="四角形: 角を丸くする 565">
                      <a:extLst>
                        <a:ext uri="{FF2B5EF4-FFF2-40B4-BE49-F238E27FC236}">
                          <a16:creationId xmlns:a16="http://schemas.microsoft.com/office/drawing/2014/main" id="{1E4B2396-598C-DD8A-5B88-717A5EED33F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67" name="四角形: 角を丸くする 566">
                      <a:extLst>
                        <a:ext uri="{FF2B5EF4-FFF2-40B4-BE49-F238E27FC236}">
                          <a16:creationId xmlns:a16="http://schemas.microsoft.com/office/drawing/2014/main" id="{B900E4E2-5666-5F2A-17E6-2C758C89A3D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68" name="四角形: 角を丸くする 567">
                      <a:extLst>
                        <a:ext uri="{FF2B5EF4-FFF2-40B4-BE49-F238E27FC236}">
                          <a16:creationId xmlns:a16="http://schemas.microsoft.com/office/drawing/2014/main" id="{9962F04D-A3D4-E1AD-765E-007A01937CB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65" name="正方形/長方形 564">
                    <a:extLst>
                      <a:ext uri="{FF2B5EF4-FFF2-40B4-BE49-F238E27FC236}">
                        <a16:creationId xmlns:a16="http://schemas.microsoft.com/office/drawing/2014/main" id="{83A79ED7-26DE-A20C-639B-186E215E3D8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49" name="グループ化 548">
                <a:extLst>
                  <a:ext uri="{FF2B5EF4-FFF2-40B4-BE49-F238E27FC236}">
                    <a16:creationId xmlns:a16="http://schemas.microsoft.com/office/drawing/2014/main" id="{DCAFE090-06E5-8C87-1D9B-27BF8E1AA686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550" name="グループ化 549">
                  <a:extLst>
                    <a:ext uri="{FF2B5EF4-FFF2-40B4-BE49-F238E27FC236}">
                      <a16:creationId xmlns:a16="http://schemas.microsoft.com/office/drawing/2014/main" id="{48148A0E-6572-7AB0-3E0E-C7CD0F2413FF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57" name="グループ化 556">
                    <a:extLst>
                      <a:ext uri="{FF2B5EF4-FFF2-40B4-BE49-F238E27FC236}">
                        <a16:creationId xmlns:a16="http://schemas.microsoft.com/office/drawing/2014/main" id="{1C61B296-FF8E-2416-2FD6-CB5599CE6F28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59" name="四角形: 角を丸くする 558">
                      <a:extLst>
                        <a:ext uri="{FF2B5EF4-FFF2-40B4-BE49-F238E27FC236}">
                          <a16:creationId xmlns:a16="http://schemas.microsoft.com/office/drawing/2014/main" id="{EF37C39E-0991-7087-1CF0-04711E25526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60" name="四角形: 角を丸くする 559">
                      <a:extLst>
                        <a:ext uri="{FF2B5EF4-FFF2-40B4-BE49-F238E27FC236}">
                          <a16:creationId xmlns:a16="http://schemas.microsoft.com/office/drawing/2014/main" id="{359D5130-ACF7-C7B7-46C2-869AA064DFD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61" name="四角形: 角を丸くする 560">
                      <a:extLst>
                        <a:ext uri="{FF2B5EF4-FFF2-40B4-BE49-F238E27FC236}">
                          <a16:creationId xmlns:a16="http://schemas.microsoft.com/office/drawing/2014/main" id="{35D92AAA-2C54-049D-EC79-8B3F96B1109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58" name="正方形/長方形 557">
                    <a:extLst>
                      <a:ext uri="{FF2B5EF4-FFF2-40B4-BE49-F238E27FC236}">
                        <a16:creationId xmlns:a16="http://schemas.microsoft.com/office/drawing/2014/main" id="{54D5E42E-0E83-ACAC-4D01-639F7EA4CEF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51" name="グループ化 550">
                  <a:extLst>
                    <a:ext uri="{FF2B5EF4-FFF2-40B4-BE49-F238E27FC236}">
                      <a16:creationId xmlns:a16="http://schemas.microsoft.com/office/drawing/2014/main" id="{3094CE31-7637-E3BF-DEDF-2C718111297A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52" name="グループ化 551">
                    <a:extLst>
                      <a:ext uri="{FF2B5EF4-FFF2-40B4-BE49-F238E27FC236}">
                        <a16:creationId xmlns:a16="http://schemas.microsoft.com/office/drawing/2014/main" id="{A089888C-7524-24EF-2B66-22D288C2D569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54" name="四角形: 角を丸くする 553">
                      <a:extLst>
                        <a:ext uri="{FF2B5EF4-FFF2-40B4-BE49-F238E27FC236}">
                          <a16:creationId xmlns:a16="http://schemas.microsoft.com/office/drawing/2014/main" id="{4FA59B62-5AD7-7D02-9C41-72F1E546DEB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55" name="四角形: 角を丸くする 554">
                      <a:extLst>
                        <a:ext uri="{FF2B5EF4-FFF2-40B4-BE49-F238E27FC236}">
                          <a16:creationId xmlns:a16="http://schemas.microsoft.com/office/drawing/2014/main" id="{EEE43F22-093C-E40C-337F-4F458FCEB9D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56" name="四角形: 角を丸くする 555">
                      <a:extLst>
                        <a:ext uri="{FF2B5EF4-FFF2-40B4-BE49-F238E27FC236}">
                          <a16:creationId xmlns:a16="http://schemas.microsoft.com/office/drawing/2014/main" id="{DF39BEBD-3A4E-2C1B-A638-147D11361278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53" name="正方形/長方形 552">
                    <a:extLst>
                      <a:ext uri="{FF2B5EF4-FFF2-40B4-BE49-F238E27FC236}">
                        <a16:creationId xmlns:a16="http://schemas.microsoft.com/office/drawing/2014/main" id="{8F4CF707-ADB9-F2CF-C477-B7D54B4F86C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88" name="グループ化 487">
              <a:extLst>
                <a:ext uri="{FF2B5EF4-FFF2-40B4-BE49-F238E27FC236}">
                  <a16:creationId xmlns:a16="http://schemas.microsoft.com/office/drawing/2014/main" id="{1B6956C9-6B4D-E25B-ED13-BC5AA10ECCAA}"/>
                </a:ext>
              </a:extLst>
            </p:cNvPr>
            <p:cNvGrpSpPr/>
            <p:nvPr/>
          </p:nvGrpSpPr>
          <p:grpSpPr>
            <a:xfrm>
              <a:off x="3920233" y="4339402"/>
              <a:ext cx="1420386" cy="648000"/>
              <a:chOff x="3960482" y="4302050"/>
              <a:chExt cx="1420386" cy="648000"/>
            </a:xfrm>
          </p:grpSpPr>
          <p:grpSp>
            <p:nvGrpSpPr>
              <p:cNvPr id="522" name="グループ化 521">
                <a:extLst>
                  <a:ext uri="{FF2B5EF4-FFF2-40B4-BE49-F238E27FC236}">
                    <a16:creationId xmlns:a16="http://schemas.microsoft.com/office/drawing/2014/main" id="{79F0D0A8-86AB-F097-F705-CF1C80AFFCA3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536" name="グループ化 535">
                  <a:extLst>
                    <a:ext uri="{FF2B5EF4-FFF2-40B4-BE49-F238E27FC236}">
                      <a16:creationId xmlns:a16="http://schemas.microsoft.com/office/drawing/2014/main" id="{F36015B0-0F09-8A6D-6D85-C8D79249261F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43" name="グループ化 542">
                    <a:extLst>
                      <a:ext uri="{FF2B5EF4-FFF2-40B4-BE49-F238E27FC236}">
                        <a16:creationId xmlns:a16="http://schemas.microsoft.com/office/drawing/2014/main" id="{F69FF3F7-8D42-A61B-1384-8C22401F50A7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45" name="四角形: 角を丸くする 544">
                      <a:extLst>
                        <a:ext uri="{FF2B5EF4-FFF2-40B4-BE49-F238E27FC236}">
                          <a16:creationId xmlns:a16="http://schemas.microsoft.com/office/drawing/2014/main" id="{D3FC2953-58DE-D27B-F884-AE2D426123A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46" name="四角形: 角を丸くする 545">
                      <a:extLst>
                        <a:ext uri="{FF2B5EF4-FFF2-40B4-BE49-F238E27FC236}">
                          <a16:creationId xmlns:a16="http://schemas.microsoft.com/office/drawing/2014/main" id="{29E42CFC-E72F-D3BC-6854-5D2C0067C0C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47" name="四角形: 角を丸くする 546">
                      <a:extLst>
                        <a:ext uri="{FF2B5EF4-FFF2-40B4-BE49-F238E27FC236}">
                          <a16:creationId xmlns:a16="http://schemas.microsoft.com/office/drawing/2014/main" id="{947F78E1-BE6B-FF39-69CE-45705662BA4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44" name="正方形/長方形 543">
                    <a:extLst>
                      <a:ext uri="{FF2B5EF4-FFF2-40B4-BE49-F238E27FC236}">
                        <a16:creationId xmlns:a16="http://schemas.microsoft.com/office/drawing/2014/main" id="{7BDFABDD-12AE-BEDA-AB03-7D26428BE33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37" name="グループ化 536">
                  <a:extLst>
                    <a:ext uri="{FF2B5EF4-FFF2-40B4-BE49-F238E27FC236}">
                      <a16:creationId xmlns:a16="http://schemas.microsoft.com/office/drawing/2014/main" id="{04785F30-4534-6F1E-BB06-202A6FA551F9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38" name="グループ化 537">
                    <a:extLst>
                      <a:ext uri="{FF2B5EF4-FFF2-40B4-BE49-F238E27FC236}">
                        <a16:creationId xmlns:a16="http://schemas.microsoft.com/office/drawing/2014/main" id="{06687CEE-FFAC-10BB-2E8C-7F256982EAF1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40" name="四角形: 角を丸くする 539">
                      <a:extLst>
                        <a:ext uri="{FF2B5EF4-FFF2-40B4-BE49-F238E27FC236}">
                          <a16:creationId xmlns:a16="http://schemas.microsoft.com/office/drawing/2014/main" id="{CD5FE233-2AC8-1A9A-7215-14F2045E46F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41" name="四角形: 角を丸くする 540">
                      <a:extLst>
                        <a:ext uri="{FF2B5EF4-FFF2-40B4-BE49-F238E27FC236}">
                          <a16:creationId xmlns:a16="http://schemas.microsoft.com/office/drawing/2014/main" id="{C31ACD41-7C36-B537-F149-CE1960F7AB2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42" name="四角形: 角を丸くする 541">
                      <a:extLst>
                        <a:ext uri="{FF2B5EF4-FFF2-40B4-BE49-F238E27FC236}">
                          <a16:creationId xmlns:a16="http://schemas.microsoft.com/office/drawing/2014/main" id="{2D67600B-B48A-8622-D2DD-C5CFC5D148D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39" name="正方形/長方形 538">
                    <a:extLst>
                      <a:ext uri="{FF2B5EF4-FFF2-40B4-BE49-F238E27FC236}">
                        <a16:creationId xmlns:a16="http://schemas.microsoft.com/office/drawing/2014/main" id="{56AE0DA0-2659-B482-20B7-B06D46FDD0F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523" name="グループ化 522">
                <a:extLst>
                  <a:ext uri="{FF2B5EF4-FFF2-40B4-BE49-F238E27FC236}">
                    <a16:creationId xmlns:a16="http://schemas.microsoft.com/office/drawing/2014/main" id="{7FD31960-0004-5312-4FAC-81EB677049EB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524" name="グループ化 523">
                  <a:extLst>
                    <a:ext uri="{FF2B5EF4-FFF2-40B4-BE49-F238E27FC236}">
                      <a16:creationId xmlns:a16="http://schemas.microsoft.com/office/drawing/2014/main" id="{97D4276E-386C-1C27-5F3B-0D34770D8240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31" name="グループ化 530">
                    <a:extLst>
                      <a:ext uri="{FF2B5EF4-FFF2-40B4-BE49-F238E27FC236}">
                        <a16:creationId xmlns:a16="http://schemas.microsoft.com/office/drawing/2014/main" id="{F67A7E67-9D4C-ECEA-9E04-90BB9178B01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33" name="四角形: 角を丸くする 532">
                      <a:extLst>
                        <a:ext uri="{FF2B5EF4-FFF2-40B4-BE49-F238E27FC236}">
                          <a16:creationId xmlns:a16="http://schemas.microsoft.com/office/drawing/2014/main" id="{CC8224B9-B100-53A6-B20D-CC5E8D8A8F52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34" name="四角形: 角を丸くする 533">
                      <a:extLst>
                        <a:ext uri="{FF2B5EF4-FFF2-40B4-BE49-F238E27FC236}">
                          <a16:creationId xmlns:a16="http://schemas.microsoft.com/office/drawing/2014/main" id="{94D472E6-7501-0133-D812-5D881A0909DC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35" name="四角形: 角を丸くする 534">
                      <a:extLst>
                        <a:ext uri="{FF2B5EF4-FFF2-40B4-BE49-F238E27FC236}">
                          <a16:creationId xmlns:a16="http://schemas.microsoft.com/office/drawing/2014/main" id="{C043FEE8-BE04-F368-BDEB-B5E9F1059A6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32" name="正方形/長方形 531">
                    <a:extLst>
                      <a:ext uri="{FF2B5EF4-FFF2-40B4-BE49-F238E27FC236}">
                        <a16:creationId xmlns:a16="http://schemas.microsoft.com/office/drawing/2014/main" id="{48BB592E-F138-6860-27FF-916138405D4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25" name="グループ化 524">
                  <a:extLst>
                    <a:ext uri="{FF2B5EF4-FFF2-40B4-BE49-F238E27FC236}">
                      <a16:creationId xmlns:a16="http://schemas.microsoft.com/office/drawing/2014/main" id="{79DC27C0-0960-7728-A81D-BC441EED96C8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26" name="グループ化 525">
                    <a:extLst>
                      <a:ext uri="{FF2B5EF4-FFF2-40B4-BE49-F238E27FC236}">
                        <a16:creationId xmlns:a16="http://schemas.microsoft.com/office/drawing/2014/main" id="{A6E6D3F5-40E0-68E0-90C3-BFF6D8C961C0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28" name="四角形: 角を丸くする 527">
                      <a:extLst>
                        <a:ext uri="{FF2B5EF4-FFF2-40B4-BE49-F238E27FC236}">
                          <a16:creationId xmlns:a16="http://schemas.microsoft.com/office/drawing/2014/main" id="{64D5AE9F-C844-2E6D-E803-00B053EEFB5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29" name="四角形: 角を丸くする 528">
                      <a:extLst>
                        <a:ext uri="{FF2B5EF4-FFF2-40B4-BE49-F238E27FC236}">
                          <a16:creationId xmlns:a16="http://schemas.microsoft.com/office/drawing/2014/main" id="{AEA62852-0115-BA4F-6DF6-5F1AA4E36CA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30" name="四角形: 角を丸くする 529">
                      <a:extLst>
                        <a:ext uri="{FF2B5EF4-FFF2-40B4-BE49-F238E27FC236}">
                          <a16:creationId xmlns:a16="http://schemas.microsoft.com/office/drawing/2014/main" id="{2DAC1026-1560-0DF5-4463-0743801EAC3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27" name="正方形/長方形 526">
                    <a:extLst>
                      <a:ext uri="{FF2B5EF4-FFF2-40B4-BE49-F238E27FC236}">
                        <a16:creationId xmlns:a16="http://schemas.microsoft.com/office/drawing/2014/main" id="{BC9F780A-98BF-D1FD-3616-52810549D4D3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89" name="グループ化 488">
              <a:extLst>
                <a:ext uri="{FF2B5EF4-FFF2-40B4-BE49-F238E27FC236}">
                  <a16:creationId xmlns:a16="http://schemas.microsoft.com/office/drawing/2014/main" id="{F3FD4724-6A36-DBF2-FBF5-3DF66D33DE64}"/>
                </a:ext>
              </a:extLst>
            </p:cNvPr>
            <p:cNvGrpSpPr/>
            <p:nvPr/>
          </p:nvGrpSpPr>
          <p:grpSpPr>
            <a:xfrm>
              <a:off x="6794897" y="4341708"/>
              <a:ext cx="1420386" cy="648000"/>
              <a:chOff x="3960482" y="4302050"/>
              <a:chExt cx="1420386" cy="648000"/>
            </a:xfrm>
          </p:grpSpPr>
          <p:grpSp>
            <p:nvGrpSpPr>
              <p:cNvPr id="496" name="グループ化 495">
                <a:extLst>
                  <a:ext uri="{FF2B5EF4-FFF2-40B4-BE49-F238E27FC236}">
                    <a16:creationId xmlns:a16="http://schemas.microsoft.com/office/drawing/2014/main" id="{190A10F5-EB2C-0D09-3F39-F1871C1E775C}"/>
                  </a:ext>
                </a:extLst>
              </p:cNvPr>
              <p:cNvGrpSpPr/>
              <p:nvPr/>
            </p:nvGrpSpPr>
            <p:grpSpPr>
              <a:xfrm>
                <a:off x="396048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510" name="グループ化 509">
                  <a:extLst>
                    <a:ext uri="{FF2B5EF4-FFF2-40B4-BE49-F238E27FC236}">
                      <a16:creationId xmlns:a16="http://schemas.microsoft.com/office/drawing/2014/main" id="{BC66F66C-F39B-6072-4B5D-BCE754116A0D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17" name="グループ化 516">
                    <a:extLst>
                      <a:ext uri="{FF2B5EF4-FFF2-40B4-BE49-F238E27FC236}">
                        <a16:creationId xmlns:a16="http://schemas.microsoft.com/office/drawing/2014/main" id="{D4B28C14-EF7B-E06A-9A72-7938857FFE2B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19" name="四角形: 角を丸くする 518">
                      <a:extLst>
                        <a:ext uri="{FF2B5EF4-FFF2-40B4-BE49-F238E27FC236}">
                          <a16:creationId xmlns:a16="http://schemas.microsoft.com/office/drawing/2014/main" id="{B814988E-50B2-6FBD-E064-D46C9F55550A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20" name="四角形: 角を丸くする 519">
                      <a:extLst>
                        <a:ext uri="{FF2B5EF4-FFF2-40B4-BE49-F238E27FC236}">
                          <a16:creationId xmlns:a16="http://schemas.microsoft.com/office/drawing/2014/main" id="{1623DF71-68D6-44EE-A57B-86B66DA67B71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21" name="四角形: 角を丸くする 520">
                      <a:extLst>
                        <a:ext uri="{FF2B5EF4-FFF2-40B4-BE49-F238E27FC236}">
                          <a16:creationId xmlns:a16="http://schemas.microsoft.com/office/drawing/2014/main" id="{790AD6CD-9176-53D4-0A46-A68AF4BF3C64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18" name="正方形/長方形 517">
                    <a:extLst>
                      <a:ext uri="{FF2B5EF4-FFF2-40B4-BE49-F238E27FC236}">
                        <a16:creationId xmlns:a16="http://schemas.microsoft.com/office/drawing/2014/main" id="{A6A6EF17-F8CD-E74B-9FFE-FCA0A4C780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11" name="グループ化 510">
                  <a:extLst>
                    <a:ext uri="{FF2B5EF4-FFF2-40B4-BE49-F238E27FC236}">
                      <a16:creationId xmlns:a16="http://schemas.microsoft.com/office/drawing/2014/main" id="{83583179-E3DC-1FF6-F791-24852AB3D043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12" name="グループ化 511">
                    <a:extLst>
                      <a:ext uri="{FF2B5EF4-FFF2-40B4-BE49-F238E27FC236}">
                        <a16:creationId xmlns:a16="http://schemas.microsoft.com/office/drawing/2014/main" id="{E644782A-B333-C513-4544-212A10FB1FB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14" name="四角形: 角を丸くする 513">
                      <a:extLst>
                        <a:ext uri="{FF2B5EF4-FFF2-40B4-BE49-F238E27FC236}">
                          <a16:creationId xmlns:a16="http://schemas.microsoft.com/office/drawing/2014/main" id="{DD4FB81E-03FC-1493-A70B-0AFD24027135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15" name="四角形: 角を丸くする 514">
                      <a:extLst>
                        <a:ext uri="{FF2B5EF4-FFF2-40B4-BE49-F238E27FC236}">
                          <a16:creationId xmlns:a16="http://schemas.microsoft.com/office/drawing/2014/main" id="{C22724FB-B6A9-9B43-32E9-41585921D39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16" name="四角形: 角を丸くする 515">
                      <a:extLst>
                        <a:ext uri="{FF2B5EF4-FFF2-40B4-BE49-F238E27FC236}">
                          <a16:creationId xmlns:a16="http://schemas.microsoft.com/office/drawing/2014/main" id="{5196F754-F9BE-D81C-F5C9-73031C984BA9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13" name="正方形/長方形 512">
                    <a:extLst>
                      <a:ext uri="{FF2B5EF4-FFF2-40B4-BE49-F238E27FC236}">
                        <a16:creationId xmlns:a16="http://schemas.microsoft.com/office/drawing/2014/main" id="{37EC14C7-8D3E-A4A0-EA4C-0B1B765F45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grpSp>
            <p:nvGrpSpPr>
              <p:cNvPr id="497" name="グループ化 496">
                <a:extLst>
                  <a:ext uri="{FF2B5EF4-FFF2-40B4-BE49-F238E27FC236}">
                    <a16:creationId xmlns:a16="http://schemas.microsoft.com/office/drawing/2014/main" id="{02363E6B-6C15-9970-F0EC-E6140EA94690}"/>
                  </a:ext>
                </a:extLst>
              </p:cNvPr>
              <p:cNvGrpSpPr/>
              <p:nvPr/>
            </p:nvGrpSpPr>
            <p:grpSpPr>
              <a:xfrm>
                <a:off x="4681022" y="4302050"/>
                <a:ext cx="699846" cy="648000"/>
                <a:chOff x="3960482" y="4302050"/>
                <a:chExt cx="699846" cy="648000"/>
              </a:xfrm>
            </p:grpSpPr>
            <p:grpSp>
              <p:nvGrpSpPr>
                <p:cNvPr id="498" name="グループ化 497">
                  <a:extLst>
                    <a:ext uri="{FF2B5EF4-FFF2-40B4-BE49-F238E27FC236}">
                      <a16:creationId xmlns:a16="http://schemas.microsoft.com/office/drawing/2014/main" id="{FCDBD8F7-AADE-AFE9-F106-CF3C90048B78}"/>
                    </a:ext>
                  </a:extLst>
                </p:cNvPr>
                <p:cNvGrpSpPr/>
                <p:nvPr/>
              </p:nvGrpSpPr>
              <p:grpSpPr>
                <a:xfrm>
                  <a:off x="3960482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05" name="グループ化 504">
                    <a:extLst>
                      <a:ext uri="{FF2B5EF4-FFF2-40B4-BE49-F238E27FC236}">
                        <a16:creationId xmlns:a16="http://schemas.microsoft.com/office/drawing/2014/main" id="{D51710C6-A2A1-7D1C-4314-4A9A960AB444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07" name="四角形: 角を丸くする 506">
                      <a:extLst>
                        <a:ext uri="{FF2B5EF4-FFF2-40B4-BE49-F238E27FC236}">
                          <a16:creationId xmlns:a16="http://schemas.microsoft.com/office/drawing/2014/main" id="{AA3DE4D3-4828-36B1-F187-3F625596AE5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08" name="四角形: 角を丸くする 507">
                      <a:extLst>
                        <a:ext uri="{FF2B5EF4-FFF2-40B4-BE49-F238E27FC236}">
                          <a16:creationId xmlns:a16="http://schemas.microsoft.com/office/drawing/2014/main" id="{17FB0C4C-4D2B-4003-116E-36F8822AB35E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09" name="四角形: 角を丸くする 508">
                      <a:extLst>
                        <a:ext uri="{FF2B5EF4-FFF2-40B4-BE49-F238E27FC236}">
                          <a16:creationId xmlns:a16="http://schemas.microsoft.com/office/drawing/2014/main" id="{FC4EA50B-0407-3433-00C0-DD730C00347F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06" name="正方形/長方形 505">
                    <a:extLst>
                      <a:ext uri="{FF2B5EF4-FFF2-40B4-BE49-F238E27FC236}">
                        <a16:creationId xmlns:a16="http://schemas.microsoft.com/office/drawing/2014/main" id="{929C2EAF-2198-4FF9-30E1-AD0619D21FA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499" name="グループ化 498">
                  <a:extLst>
                    <a:ext uri="{FF2B5EF4-FFF2-40B4-BE49-F238E27FC236}">
                      <a16:creationId xmlns:a16="http://schemas.microsoft.com/office/drawing/2014/main" id="{0B5BF056-E1C7-7723-0076-A4CC34D78850}"/>
                    </a:ext>
                  </a:extLst>
                </p:cNvPr>
                <p:cNvGrpSpPr/>
                <p:nvPr/>
              </p:nvGrpSpPr>
              <p:grpSpPr>
                <a:xfrm>
                  <a:off x="4320231" y="4302050"/>
                  <a:ext cx="340097" cy="648000"/>
                  <a:chOff x="5754356" y="4280077"/>
                  <a:chExt cx="340097" cy="648000"/>
                </a:xfrm>
              </p:grpSpPr>
              <p:grpSp>
                <p:nvGrpSpPr>
                  <p:cNvPr id="500" name="グループ化 499">
                    <a:extLst>
                      <a:ext uri="{FF2B5EF4-FFF2-40B4-BE49-F238E27FC236}">
                        <a16:creationId xmlns:a16="http://schemas.microsoft.com/office/drawing/2014/main" id="{627C3BBC-F29A-CA8C-DEBC-9CB6CB2B9DE1}"/>
                      </a:ext>
                    </a:extLst>
                  </p:cNvPr>
                  <p:cNvGrpSpPr/>
                  <p:nvPr/>
                </p:nvGrpSpPr>
                <p:grpSpPr>
                  <a:xfrm>
                    <a:off x="5754356" y="4332928"/>
                    <a:ext cx="162000" cy="540540"/>
                    <a:chOff x="5675096" y="4316466"/>
                    <a:chExt cx="162000" cy="540540"/>
                  </a:xfrm>
                </p:grpSpPr>
                <p:sp>
                  <p:nvSpPr>
                    <p:cNvPr id="502" name="四角形: 角を丸くする 501">
                      <a:extLst>
                        <a:ext uri="{FF2B5EF4-FFF2-40B4-BE49-F238E27FC236}">
                          <a16:creationId xmlns:a16="http://schemas.microsoft.com/office/drawing/2014/main" id="{AB4D65C5-3B07-1978-288B-A8AA3EBA48C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31646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03" name="四角形: 角を丸くする 502">
                      <a:extLst>
                        <a:ext uri="{FF2B5EF4-FFF2-40B4-BE49-F238E27FC236}">
                          <a16:creationId xmlns:a16="http://schemas.microsoft.com/office/drawing/2014/main" id="{0E9F8655-BFB2-FA06-5CB7-4E73B371F82D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50573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04" name="四角形: 角を丸くする 503">
                      <a:extLst>
                        <a:ext uri="{FF2B5EF4-FFF2-40B4-BE49-F238E27FC236}">
                          <a16:creationId xmlns:a16="http://schemas.microsoft.com/office/drawing/2014/main" id="{59F311B5-2EA0-879A-CD62-F11239D1F5F0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675096" y="4695006"/>
                      <a:ext cx="162000" cy="162000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501" name="正方形/長方形 500">
                    <a:extLst>
                      <a:ext uri="{FF2B5EF4-FFF2-40B4-BE49-F238E27FC236}">
                        <a16:creationId xmlns:a16="http://schemas.microsoft.com/office/drawing/2014/main" id="{81196F57-9306-A0E9-58F8-687C3A6D1B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2453" y="4280077"/>
                    <a:ext cx="162000" cy="648000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490" name="グループ化 489">
              <a:extLst>
                <a:ext uri="{FF2B5EF4-FFF2-40B4-BE49-F238E27FC236}">
                  <a16:creationId xmlns:a16="http://schemas.microsoft.com/office/drawing/2014/main" id="{14E59152-50F3-B159-A891-3C5DBC729DBC}"/>
                </a:ext>
              </a:extLst>
            </p:cNvPr>
            <p:cNvGrpSpPr/>
            <p:nvPr/>
          </p:nvGrpSpPr>
          <p:grpSpPr>
            <a:xfrm>
              <a:off x="8234759" y="4338485"/>
              <a:ext cx="340097" cy="648000"/>
              <a:chOff x="5754356" y="4280077"/>
              <a:chExt cx="340097" cy="648000"/>
            </a:xfrm>
          </p:grpSpPr>
          <p:grpSp>
            <p:nvGrpSpPr>
              <p:cNvPr id="491" name="グループ化 490">
                <a:extLst>
                  <a:ext uri="{FF2B5EF4-FFF2-40B4-BE49-F238E27FC236}">
                    <a16:creationId xmlns:a16="http://schemas.microsoft.com/office/drawing/2014/main" id="{4A8BF555-8053-5157-C586-197094E6FCC4}"/>
                  </a:ext>
                </a:extLst>
              </p:cNvPr>
              <p:cNvGrpSpPr/>
              <p:nvPr/>
            </p:nvGrpSpPr>
            <p:grpSpPr>
              <a:xfrm>
                <a:off x="5754356" y="4332928"/>
                <a:ext cx="162000" cy="540540"/>
                <a:chOff x="5675096" y="4316466"/>
                <a:chExt cx="162000" cy="540540"/>
              </a:xfrm>
            </p:grpSpPr>
            <p:sp>
              <p:nvSpPr>
                <p:cNvPr id="493" name="四角形: 角を丸くする 492">
                  <a:extLst>
                    <a:ext uri="{FF2B5EF4-FFF2-40B4-BE49-F238E27FC236}">
                      <a16:creationId xmlns:a16="http://schemas.microsoft.com/office/drawing/2014/main" id="{0D579035-77E9-1E23-2971-953C36373E77}"/>
                    </a:ext>
                  </a:extLst>
                </p:cNvPr>
                <p:cNvSpPr/>
                <p:nvPr/>
              </p:nvSpPr>
              <p:spPr>
                <a:xfrm rot="10800000">
                  <a:off x="5675096" y="43164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4" name="四角形: 角を丸くする 493">
                  <a:extLst>
                    <a:ext uri="{FF2B5EF4-FFF2-40B4-BE49-F238E27FC236}">
                      <a16:creationId xmlns:a16="http://schemas.microsoft.com/office/drawing/2014/main" id="{C4AD4C83-4643-2EA8-332E-4EBA8D03D19A}"/>
                    </a:ext>
                  </a:extLst>
                </p:cNvPr>
                <p:cNvSpPr/>
                <p:nvPr/>
              </p:nvSpPr>
              <p:spPr>
                <a:xfrm rot="10800000">
                  <a:off x="5675096" y="450573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5" name="四角形: 角を丸くする 494">
                  <a:extLst>
                    <a:ext uri="{FF2B5EF4-FFF2-40B4-BE49-F238E27FC236}">
                      <a16:creationId xmlns:a16="http://schemas.microsoft.com/office/drawing/2014/main" id="{3DD94ED8-AAE5-F512-CE96-C18AF8AAD675}"/>
                    </a:ext>
                  </a:extLst>
                </p:cNvPr>
                <p:cNvSpPr/>
                <p:nvPr/>
              </p:nvSpPr>
              <p:spPr>
                <a:xfrm rot="10800000">
                  <a:off x="5675096" y="469500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92" name="正方形/長方形 491">
                <a:extLst>
                  <a:ext uri="{FF2B5EF4-FFF2-40B4-BE49-F238E27FC236}">
                    <a16:creationId xmlns:a16="http://schemas.microsoft.com/office/drawing/2014/main" id="{E62B0793-3C58-87DD-687C-9A944204FF06}"/>
                  </a:ext>
                </a:extLst>
              </p:cNvPr>
              <p:cNvSpPr/>
              <p:nvPr/>
            </p:nvSpPr>
            <p:spPr>
              <a:xfrm rot="10800000">
                <a:off x="5932453" y="4280077"/>
                <a:ext cx="162000" cy="648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576" name="直線コネクタ 575">
            <a:extLst>
              <a:ext uri="{FF2B5EF4-FFF2-40B4-BE49-F238E27FC236}">
                <a16:creationId xmlns:a16="http://schemas.microsoft.com/office/drawing/2014/main" id="{1CE6D81E-E8E0-BC58-ACDB-DBA1B00A2C13}"/>
              </a:ext>
            </a:extLst>
          </p:cNvPr>
          <p:cNvCxnSpPr/>
          <p:nvPr/>
        </p:nvCxnSpPr>
        <p:spPr>
          <a:xfrm>
            <a:off x="7669212" y="4063414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1" name="正方形/長方形 580">
            <a:extLst>
              <a:ext uri="{FF2B5EF4-FFF2-40B4-BE49-F238E27FC236}">
                <a16:creationId xmlns:a16="http://schemas.microsoft.com/office/drawing/2014/main" id="{A995168C-F071-DBD6-1F4E-206A90131B1A}"/>
              </a:ext>
            </a:extLst>
          </p:cNvPr>
          <p:cNvSpPr/>
          <p:nvPr/>
        </p:nvSpPr>
        <p:spPr>
          <a:xfrm>
            <a:off x="3901865" y="5274249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2" name="正方形/長方形 581">
            <a:extLst>
              <a:ext uri="{FF2B5EF4-FFF2-40B4-BE49-F238E27FC236}">
                <a16:creationId xmlns:a16="http://schemas.microsoft.com/office/drawing/2014/main" id="{8F88CF6A-A2DF-3F6C-30F1-E348CD0937EC}"/>
              </a:ext>
            </a:extLst>
          </p:cNvPr>
          <p:cNvSpPr/>
          <p:nvPr/>
        </p:nvSpPr>
        <p:spPr>
          <a:xfrm>
            <a:off x="9075920" y="4819613"/>
            <a:ext cx="216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/>
              <a:t>AV</a:t>
            </a:r>
            <a:endParaRPr kumimoji="1" lang="ja-JP" altLang="en-US" sz="500" dirty="0"/>
          </a:p>
        </p:txBody>
      </p:sp>
      <p:sp>
        <p:nvSpPr>
          <p:cNvPr id="583" name="四角形: 角を丸くする 582">
            <a:extLst>
              <a:ext uri="{FF2B5EF4-FFF2-40B4-BE49-F238E27FC236}">
                <a16:creationId xmlns:a16="http://schemas.microsoft.com/office/drawing/2014/main" id="{EF5A62D8-DF36-8504-B0EE-0B2F450CE5E3}"/>
              </a:ext>
            </a:extLst>
          </p:cNvPr>
          <p:cNvSpPr/>
          <p:nvPr/>
        </p:nvSpPr>
        <p:spPr>
          <a:xfrm>
            <a:off x="9351872" y="5318485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4" name="四角形: 角を丸くする 583">
            <a:extLst>
              <a:ext uri="{FF2B5EF4-FFF2-40B4-BE49-F238E27FC236}">
                <a16:creationId xmlns:a16="http://schemas.microsoft.com/office/drawing/2014/main" id="{3371A576-3275-9B04-F31F-761705C671C8}"/>
              </a:ext>
            </a:extLst>
          </p:cNvPr>
          <p:cNvSpPr/>
          <p:nvPr/>
        </p:nvSpPr>
        <p:spPr>
          <a:xfrm>
            <a:off x="9853578" y="1690571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5" name="テキスト ボックス 584">
            <a:extLst>
              <a:ext uri="{FF2B5EF4-FFF2-40B4-BE49-F238E27FC236}">
                <a16:creationId xmlns:a16="http://schemas.microsoft.com/office/drawing/2014/main" id="{58058402-BF02-C6A8-3621-82989C2661A2}"/>
              </a:ext>
            </a:extLst>
          </p:cNvPr>
          <p:cNvSpPr txBox="1"/>
          <p:nvPr/>
        </p:nvSpPr>
        <p:spPr>
          <a:xfrm>
            <a:off x="2530368" y="1454280"/>
            <a:ext cx="2630912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＜定員＞１１８名（講師１名含む）</a:t>
            </a:r>
            <a:endParaRPr kumimoji="1" lang="en-US" altLang="ja-JP" sz="1200" dirty="0"/>
          </a:p>
          <a:p>
            <a:r>
              <a:rPr kumimoji="1" lang="ja-JP" altLang="en-US" sz="1200" dirty="0"/>
              <a:t>　机３台</a:t>
            </a:r>
            <a:r>
              <a:rPr lang="en-US" altLang="ja-JP" sz="1200" dirty="0"/>
              <a:t>×</a:t>
            </a:r>
            <a:r>
              <a:rPr lang="ja-JP" altLang="en-US" sz="1200" dirty="0"/>
              <a:t>１３列　３人掛け</a:t>
            </a:r>
            <a:endParaRPr kumimoji="1" lang="ja-JP" altLang="en-US" sz="1200" dirty="0"/>
          </a:p>
        </p:txBody>
      </p:sp>
      <p:sp>
        <p:nvSpPr>
          <p:cNvPr id="586" name="テキスト ボックス 585">
            <a:extLst>
              <a:ext uri="{FF2B5EF4-FFF2-40B4-BE49-F238E27FC236}">
                <a16:creationId xmlns:a16="http://schemas.microsoft.com/office/drawing/2014/main" id="{EC888E6B-C0F8-E65C-B8FC-423B152AC16E}"/>
              </a:ext>
            </a:extLst>
          </p:cNvPr>
          <p:cNvSpPr txBox="1"/>
          <p:nvPr/>
        </p:nvSpPr>
        <p:spPr>
          <a:xfrm>
            <a:off x="7411046" y="5548652"/>
            <a:ext cx="3600000" cy="14773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1000" dirty="0"/>
              <a:t>AV</a:t>
            </a:r>
            <a:r>
              <a:rPr lang="ja-JP" altLang="en-US" sz="1000" dirty="0"/>
              <a:t>設備　　マイク　ワイヤレス４、ピン２</a:t>
            </a:r>
            <a:endParaRPr lang="en-US" altLang="ja-JP" sz="1000" dirty="0"/>
          </a:p>
          <a:p>
            <a:r>
              <a:rPr kumimoji="1" lang="ja-JP" altLang="en-US" sz="1000" dirty="0"/>
              <a:t>　　　　（出力）ブルーレイ・</a:t>
            </a:r>
            <a:r>
              <a:rPr kumimoji="1" lang="en-US" altLang="ja-JP" sz="1000" dirty="0"/>
              <a:t>DVD</a:t>
            </a:r>
            <a:r>
              <a:rPr kumimoji="1" lang="ja-JP" altLang="en-US" sz="1000" dirty="0"/>
              <a:t>、</a:t>
            </a:r>
            <a:r>
              <a:rPr lang="en-US" altLang="ja-JP" sz="1000" dirty="0"/>
              <a:t>CD</a:t>
            </a:r>
            <a:r>
              <a:rPr lang="ja-JP" altLang="en-US" sz="1000" dirty="0"/>
              <a:t>出力、</a:t>
            </a:r>
            <a:r>
              <a:rPr kumimoji="1" lang="en-US" altLang="ja-JP" sz="1000" dirty="0"/>
              <a:t>HDMI</a:t>
            </a:r>
          </a:p>
          <a:p>
            <a:r>
              <a:rPr lang="ja-JP" altLang="en-US" sz="1000" dirty="0"/>
              <a:t>　　　　（入力）</a:t>
            </a:r>
            <a:r>
              <a:rPr lang="en-US" altLang="ja-JP" sz="1000" dirty="0"/>
              <a:t>HDMI</a:t>
            </a:r>
            <a:r>
              <a:rPr lang="ja-JP" altLang="en-US" sz="1000" dirty="0"/>
              <a:t>１、</a:t>
            </a:r>
            <a:r>
              <a:rPr kumimoji="1" lang="en-US" altLang="ja-JP" sz="1000" dirty="0"/>
              <a:t>RGB</a:t>
            </a:r>
            <a:r>
              <a:rPr kumimoji="1" lang="ja-JP" altLang="en-US" sz="1000" dirty="0"/>
              <a:t>１・</a:t>
            </a:r>
            <a:r>
              <a:rPr kumimoji="1" lang="en-US" altLang="ja-JP" sz="1000" dirty="0"/>
              <a:t>Audio</a:t>
            </a:r>
            <a:r>
              <a:rPr kumimoji="1" lang="ja-JP" altLang="en-US" sz="1000" dirty="0"/>
              <a:t>１</a:t>
            </a:r>
            <a:endParaRPr kumimoji="1" lang="en-US" altLang="ja-JP" sz="1000" dirty="0"/>
          </a:p>
          <a:p>
            <a:r>
              <a:rPr lang="ja-JP" altLang="en-US" sz="1000" dirty="0"/>
              <a:t>　　　　　　</a:t>
            </a:r>
            <a:r>
              <a:rPr lang="en-US" altLang="ja-JP" sz="1000" dirty="0"/>
              <a:t>VIDEO</a:t>
            </a:r>
            <a:r>
              <a:rPr lang="ja-JP" altLang="en-US" sz="1000" dirty="0"/>
              <a:t>端子（黄）</a:t>
            </a:r>
            <a:r>
              <a:rPr lang="en-US" altLang="ja-JP" sz="1000" dirty="0"/>
              <a:t>AUDIO</a:t>
            </a:r>
            <a:r>
              <a:rPr lang="ja-JP" altLang="en-US" sz="1000" dirty="0"/>
              <a:t>端子（赤・白）各</a:t>
            </a:r>
            <a:r>
              <a:rPr lang="en-US" altLang="ja-JP" sz="1000" dirty="0"/>
              <a:t>1</a:t>
            </a:r>
          </a:p>
          <a:p>
            <a:r>
              <a:rPr lang="ja-JP" altLang="en-US" sz="1000" dirty="0"/>
              <a:t>天井スクリーン　横</a:t>
            </a:r>
            <a:r>
              <a:rPr lang="en-US" altLang="ja-JP" sz="1000" dirty="0"/>
              <a:t>275.7cm×</a:t>
            </a:r>
            <a:r>
              <a:rPr lang="ja-JP" altLang="en-US" sz="1000" dirty="0"/>
              <a:t>縦</a:t>
            </a:r>
            <a:r>
              <a:rPr lang="en-US" altLang="ja-JP" sz="1000" dirty="0"/>
              <a:t>210cm</a:t>
            </a:r>
          </a:p>
          <a:p>
            <a:r>
              <a:rPr kumimoji="1" lang="ja-JP" altLang="en-US" sz="1000" dirty="0"/>
              <a:t>スピーカー　メイン</a:t>
            </a:r>
            <a:r>
              <a:rPr kumimoji="1" lang="en-US" altLang="ja-JP" sz="1000" dirty="0"/>
              <a:t>LR</a:t>
            </a:r>
            <a:r>
              <a:rPr kumimoji="1" lang="ja-JP" altLang="en-US" sz="1000" dirty="0"/>
              <a:t>：各</a:t>
            </a:r>
            <a:r>
              <a:rPr lang="ja-JP" altLang="en-US" sz="1000" dirty="0"/>
              <a:t>１</a:t>
            </a:r>
            <a:endParaRPr lang="en-US" altLang="ja-JP" sz="1000" dirty="0"/>
          </a:p>
          <a:p>
            <a:r>
              <a:rPr lang="ja-JP" altLang="en-US" sz="1000" dirty="0"/>
              <a:t>ホワイトボード（正面）横</a:t>
            </a:r>
            <a:r>
              <a:rPr lang="en-US" altLang="ja-JP" sz="1000" dirty="0"/>
              <a:t>360cm×</a:t>
            </a:r>
            <a:r>
              <a:rPr lang="ja-JP" altLang="en-US" sz="1000" dirty="0"/>
              <a:t>縦</a:t>
            </a:r>
            <a:r>
              <a:rPr lang="en-US" altLang="ja-JP" sz="1000" dirty="0"/>
              <a:t>120cm</a:t>
            </a:r>
          </a:p>
          <a:p>
            <a:r>
              <a:rPr lang="en-US" altLang="ja-JP" sz="1000" dirty="0"/>
              <a:t>LAN</a:t>
            </a:r>
            <a:r>
              <a:rPr lang="ja-JP" altLang="en-US" sz="1000" dirty="0"/>
              <a:t>接続口　１</a:t>
            </a:r>
            <a:endParaRPr lang="en-US" altLang="ja-JP" sz="1000" dirty="0"/>
          </a:p>
          <a:p>
            <a:endParaRPr kumimoji="1" lang="en-US" altLang="ja-JP" sz="1000" dirty="0"/>
          </a:p>
        </p:txBody>
      </p:sp>
      <p:sp>
        <p:nvSpPr>
          <p:cNvPr id="589" name="テキスト ボックス 588">
            <a:extLst>
              <a:ext uri="{FF2B5EF4-FFF2-40B4-BE49-F238E27FC236}">
                <a16:creationId xmlns:a16="http://schemas.microsoft.com/office/drawing/2014/main" id="{406966E9-F5E6-85D4-2580-5DF227380BBA}"/>
              </a:ext>
            </a:extLst>
          </p:cNvPr>
          <p:cNvSpPr txBox="1"/>
          <p:nvPr/>
        </p:nvSpPr>
        <p:spPr>
          <a:xfrm>
            <a:off x="8321465" y="3154840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9</a:t>
            </a:r>
            <a:r>
              <a:rPr kumimoji="1" lang="en-US" altLang="ja-JP" sz="900" dirty="0"/>
              <a:t>0cm</a:t>
            </a:r>
            <a:endParaRPr kumimoji="1" lang="ja-JP" altLang="en-US" sz="900" dirty="0"/>
          </a:p>
        </p:txBody>
      </p:sp>
      <p:sp>
        <p:nvSpPr>
          <p:cNvPr id="590" name="テキスト ボックス 589">
            <a:extLst>
              <a:ext uri="{FF2B5EF4-FFF2-40B4-BE49-F238E27FC236}">
                <a16:creationId xmlns:a16="http://schemas.microsoft.com/office/drawing/2014/main" id="{D41D1FF6-20E3-313E-7FCA-D43B4DBEE854}"/>
              </a:ext>
            </a:extLst>
          </p:cNvPr>
          <p:cNvSpPr txBox="1"/>
          <p:nvPr/>
        </p:nvSpPr>
        <p:spPr>
          <a:xfrm>
            <a:off x="7966971" y="2255882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50cm</a:t>
            </a:r>
            <a:endParaRPr kumimoji="1" lang="ja-JP" altLang="en-US" sz="900" dirty="0"/>
          </a:p>
        </p:txBody>
      </p:sp>
      <p:cxnSp>
        <p:nvCxnSpPr>
          <p:cNvPr id="594" name="直線コネクタ 593">
            <a:extLst>
              <a:ext uri="{FF2B5EF4-FFF2-40B4-BE49-F238E27FC236}">
                <a16:creationId xmlns:a16="http://schemas.microsoft.com/office/drawing/2014/main" id="{4BBD41F6-17A6-227E-0E8F-3E88CC1C0D08}"/>
              </a:ext>
            </a:extLst>
          </p:cNvPr>
          <p:cNvCxnSpPr/>
          <p:nvPr/>
        </p:nvCxnSpPr>
        <p:spPr>
          <a:xfrm>
            <a:off x="8125151" y="2447259"/>
            <a:ext cx="1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直線コネクタ 597">
            <a:extLst>
              <a:ext uri="{FF2B5EF4-FFF2-40B4-BE49-F238E27FC236}">
                <a16:creationId xmlns:a16="http://schemas.microsoft.com/office/drawing/2014/main" id="{32BC429F-1A7A-DCF8-9865-7EECB5461F4C}"/>
              </a:ext>
            </a:extLst>
          </p:cNvPr>
          <p:cNvCxnSpPr/>
          <p:nvPr/>
        </p:nvCxnSpPr>
        <p:spPr>
          <a:xfrm>
            <a:off x="8384249" y="3095259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9" name="テキスト ボックス 598">
            <a:extLst>
              <a:ext uri="{FF2B5EF4-FFF2-40B4-BE49-F238E27FC236}">
                <a16:creationId xmlns:a16="http://schemas.microsoft.com/office/drawing/2014/main" id="{983EFA5B-BEE8-5331-C4C1-B1D6D15BAAB6}"/>
              </a:ext>
            </a:extLst>
          </p:cNvPr>
          <p:cNvSpPr txBox="1"/>
          <p:nvPr/>
        </p:nvSpPr>
        <p:spPr>
          <a:xfrm>
            <a:off x="8324206" y="4103823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9</a:t>
            </a:r>
            <a:r>
              <a:rPr kumimoji="1" lang="en-US" altLang="ja-JP" sz="900" dirty="0"/>
              <a:t>0cm</a:t>
            </a:r>
            <a:endParaRPr kumimoji="1" lang="ja-JP" altLang="en-US" sz="900" dirty="0"/>
          </a:p>
        </p:txBody>
      </p:sp>
      <p:cxnSp>
        <p:nvCxnSpPr>
          <p:cNvPr id="600" name="直線コネクタ 599">
            <a:extLst>
              <a:ext uri="{FF2B5EF4-FFF2-40B4-BE49-F238E27FC236}">
                <a16:creationId xmlns:a16="http://schemas.microsoft.com/office/drawing/2014/main" id="{6E9A8A9D-B584-4228-BEB9-D740C7143A43}"/>
              </a:ext>
            </a:extLst>
          </p:cNvPr>
          <p:cNvCxnSpPr/>
          <p:nvPr/>
        </p:nvCxnSpPr>
        <p:spPr>
          <a:xfrm>
            <a:off x="8386990" y="4044242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F3FE15F-E52F-6602-4733-1997DFBA976E}"/>
              </a:ext>
            </a:extLst>
          </p:cNvPr>
          <p:cNvSpPr/>
          <p:nvPr/>
        </p:nvSpPr>
        <p:spPr>
          <a:xfrm>
            <a:off x="9454625" y="2689380"/>
            <a:ext cx="134482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D258C9C-ECB0-E57E-1D4D-B19FB3916F94}"/>
              </a:ext>
            </a:extLst>
          </p:cNvPr>
          <p:cNvSpPr/>
          <p:nvPr/>
        </p:nvSpPr>
        <p:spPr>
          <a:xfrm>
            <a:off x="9467611" y="4600418"/>
            <a:ext cx="134482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8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福祉交流センター２階　大会議室配置図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338B7B-BBED-36A8-4AB5-FA19F2F0033C}"/>
              </a:ext>
            </a:extLst>
          </p:cNvPr>
          <p:cNvSpPr/>
          <p:nvPr/>
        </p:nvSpPr>
        <p:spPr>
          <a:xfrm>
            <a:off x="6061340" y="197594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9454625" y="5270708"/>
            <a:ext cx="216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8598325" y="5435901"/>
            <a:ext cx="360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9540640" y="1974966"/>
            <a:ext cx="111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7709130" y="5260054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9569345" y="226635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9572463" y="50571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88FE56-8571-74E0-22B8-D99FAC8052D2}"/>
              </a:ext>
            </a:extLst>
          </p:cNvPr>
          <p:cNvSpPr/>
          <p:nvPr/>
        </p:nvSpPr>
        <p:spPr>
          <a:xfrm>
            <a:off x="2461893" y="1974764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2476781" y="1982828"/>
            <a:ext cx="111600" cy="21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4109188" y="5263602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 rot="5400000">
            <a:off x="4206675" y="218013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 rot="5400000">
            <a:off x="4224777" y="514387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3159162" y="5442092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82037A3-18F5-5301-E912-9A719D5BA99B}"/>
              </a:ext>
            </a:extLst>
          </p:cNvPr>
          <p:cNvSpPr txBox="1"/>
          <p:nvPr/>
        </p:nvSpPr>
        <p:spPr>
          <a:xfrm>
            <a:off x="8711325" y="1055058"/>
            <a:ext cx="1617585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＜凡例＞</a:t>
            </a:r>
            <a:endParaRPr kumimoji="1" lang="en-US" altLang="ja-JP" sz="1200" dirty="0"/>
          </a:p>
          <a:p>
            <a:r>
              <a:rPr kumimoji="1" lang="ja-JP" altLang="en-US" sz="1200" dirty="0"/>
              <a:t>電源コンセント</a:t>
            </a:r>
            <a:endParaRPr lang="en-US" altLang="ja-JP" sz="1200" dirty="0"/>
          </a:p>
          <a:p>
            <a:r>
              <a:rPr lang="ja-JP" altLang="en-US" sz="1200" dirty="0"/>
              <a:t>ホワイトボード</a:t>
            </a:r>
            <a:endParaRPr kumimoji="1" lang="en-US" altLang="ja-JP" sz="1200" dirty="0"/>
          </a:p>
          <a:p>
            <a:r>
              <a:rPr lang="en-US" altLang="ja-JP" sz="1200" dirty="0"/>
              <a:t>LAN</a:t>
            </a:r>
            <a:r>
              <a:rPr lang="ja-JP" altLang="en-US" sz="1200" dirty="0"/>
              <a:t>接続口</a:t>
            </a:r>
            <a:endParaRPr kumimoji="1" lang="ja-JP" altLang="en-US" sz="1200" dirty="0"/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5BAED476-ACBC-AC06-3AAD-405E26C14105}"/>
              </a:ext>
            </a:extLst>
          </p:cNvPr>
          <p:cNvSpPr/>
          <p:nvPr/>
        </p:nvSpPr>
        <p:spPr>
          <a:xfrm rot="16200000">
            <a:off x="10066759" y="12943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9F31F9-1859-3C1C-EB76-08D697AAB360}"/>
              </a:ext>
            </a:extLst>
          </p:cNvPr>
          <p:cNvSpPr/>
          <p:nvPr/>
        </p:nvSpPr>
        <p:spPr>
          <a:xfrm>
            <a:off x="8034557" y="5274249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173BE2EE-A9E5-3417-2761-65D7AC04EF87}"/>
              </a:ext>
            </a:extLst>
          </p:cNvPr>
          <p:cNvCxnSpPr/>
          <p:nvPr/>
        </p:nvCxnSpPr>
        <p:spPr>
          <a:xfrm>
            <a:off x="3562956" y="5539692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B4117604-D521-D539-88A1-8A0EC2AF528A}"/>
              </a:ext>
            </a:extLst>
          </p:cNvPr>
          <p:cNvCxnSpPr/>
          <p:nvPr/>
        </p:nvCxnSpPr>
        <p:spPr>
          <a:xfrm>
            <a:off x="8976731" y="5547041"/>
            <a:ext cx="2343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8B7F32-8824-9B29-1107-B690D040647E}"/>
              </a:ext>
            </a:extLst>
          </p:cNvPr>
          <p:cNvCxnSpPr>
            <a:cxnSpLocks/>
          </p:cNvCxnSpPr>
          <p:nvPr/>
        </p:nvCxnSpPr>
        <p:spPr>
          <a:xfrm>
            <a:off x="9618186" y="3088257"/>
            <a:ext cx="0" cy="129600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5FB02D5-6D45-BC52-D9E6-9B1507BE3CC2}"/>
              </a:ext>
            </a:extLst>
          </p:cNvPr>
          <p:cNvCxnSpPr>
            <a:cxnSpLocks/>
          </p:cNvCxnSpPr>
          <p:nvPr/>
        </p:nvCxnSpPr>
        <p:spPr>
          <a:xfrm flipH="1">
            <a:off x="9853578" y="1555468"/>
            <a:ext cx="39611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9C3718E-CF5E-746C-39C1-5D7D53EEA4F9}"/>
              </a:ext>
            </a:extLst>
          </p:cNvPr>
          <p:cNvSpPr/>
          <p:nvPr/>
        </p:nvSpPr>
        <p:spPr>
          <a:xfrm>
            <a:off x="2480183" y="4522708"/>
            <a:ext cx="415134" cy="94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D74C284-180F-E0E7-6241-B3B540F757BA}"/>
              </a:ext>
            </a:extLst>
          </p:cNvPr>
          <p:cNvSpPr/>
          <p:nvPr/>
        </p:nvSpPr>
        <p:spPr>
          <a:xfrm>
            <a:off x="2468727" y="2550159"/>
            <a:ext cx="912694" cy="19654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8B5D2D4-AD8D-8A88-D495-144A27E8B288}"/>
              </a:ext>
            </a:extLst>
          </p:cNvPr>
          <p:cNvSpPr/>
          <p:nvPr/>
        </p:nvSpPr>
        <p:spPr>
          <a:xfrm rot="10800000">
            <a:off x="4090212" y="1993099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FE7D5C3A-DBD5-2C3E-E1C7-2FE87C9CA22A}"/>
              </a:ext>
            </a:extLst>
          </p:cNvPr>
          <p:cNvSpPr/>
          <p:nvPr/>
        </p:nvSpPr>
        <p:spPr>
          <a:xfrm>
            <a:off x="6022583" y="2082966"/>
            <a:ext cx="112485" cy="329455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7F025837-0938-8E2A-99CF-946ECD715A55}"/>
              </a:ext>
            </a:extLst>
          </p:cNvPr>
          <p:cNvSpPr/>
          <p:nvPr/>
        </p:nvSpPr>
        <p:spPr>
          <a:xfrm rot="10800000">
            <a:off x="5905774" y="1988179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7" name="正方形/長方形 226">
            <a:extLst>
              <a:ext uri="{FF2B5EF4-FFF2-40B4-BE49-F238E27FC236}">
                <a16:creationId xmlns:a16="http://schemas.microsoft.com/office/drawing/2014/main" id="{7C28151C-F14D-299E-F10D-E0833FB2DD43}"/>
              </a:ext>
            </a:extLst>
          </p:cNvPr>
          <p:cNvSpPr/>
          <p:nvPr/>
        </p:nvSpPr>
        <p:spPr>
          <a:xfrm rot="10800000">
            <a:off x="5911677" y="5256249"/>
            <a:ext cx="2952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8" name="フローチャート: 定義済み処理 227">
            <a:extLst>
              <a:ext uri="{FF2B5EF4-FFF2-40B4-BE49-F238E27FC236}">
                <a16:creationId xmlns:a16="http://schemas.microsoft.com/office/drawing/2014/main" id="{E0C72A92-1987-964E-3ABB-2CD8853EA950}"/>
              </a:ext>
            </a:extLst>
          </p:cNvPr>
          <p:cNvSpPr/>
          <p:nvPr/>
        </p:nvSpPr>
        <p:spPr>
          <a:xfrm rot="10800000">
            <a:off x="4992304" y="5442092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9" name="直線矢印コネクタ 228">
            <a:extLst>
              <a:ext uri="{FF2B5EF4-FFF2-40B4-BE49-F238E27FC236}">
                <a16:creationId xmlns:a16="http://schemas.microsoft.com/office/drawing/2014/main" id="{377D6A56-C064-7C53-0796-F7393818FA5A}"/>
              </a:ext>
            </a:extLst>
          </p:cNvPr>
          <p:cNvCxnSpPr/>
          <p:nvPr/>
        </p:nvCxnSpPr>
        <p:spPr>
          <a:xfrm>
            <a:off x="5396098" y="5539692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四角形: 角を丸くする 230">
            <a:extLst>
              <a:ext uri="{FF2B5EF4-FFF2-40B4-BE49-F238E27FC236}">
                <a16:creationId xmlns:a16="http://schemas.microsoft.com/office/drawing/2014/main" id="{599C3418-71A9-3B8B-6389-FAE22B43AE32}"/>
              </a:ext>
            </a:extLst>
          </p:cNvPr>
          <p:cNvSpPr/>
          <p:nvPr/>
        </p:nvSpPr>
        <p:spPr>
          <a:xfrm rot="5400000">
            <a:off x="5942285" y="518735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15E4DDAA-4BCF-6F23-E497-71BF62969EC5}"/>
              </a:ext>
            </a:extLst>
          </p:cNvPr>
          <p:cNvSpPr/>
          <p:nvPr/>
        </p:nvSpPr>
        <p:spPr>
          <a:xfrm rot="5400000">
            <a:off x="7821338" y="514233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1386A35-F037-4023-9AC9-2BF9F7DD1674}"/>
              </a:ext>
            </a:extLst>
          </p:cNvPr>
          <p:cNvSpPr/>
          <p:nvPr/>
        </p:nvSpPr>
        <p:spPr>
          <a:xfrm rot="10800000">
            <a:off x="7709595" y="1983648"/>
            <a:ext cx="3096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6ACD638D-65F4-B0CD-3BE6-8D5BAAB89A21}"/>
              </a:ext>
            </a:extLst>
          </p:cNvPr>
          <p:cNvSpPr/>
          <p:nvPr/>
        </p:nvSpPr>
        <p:spPr>
          <a:xfrm rot="5400000">
            <a:off x="6023486" y="217632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62905A28-B699-A806-5EDF-92EC6A76FE88}"/>
              </a:ext>
            </a:extLst>
          </p:cNvPr>
          <p:cNvSpPr/>
          <p:nvPr/>
        </p:nvSpPr>
        <p:spPr>
          <a:xfrm rot="5400000">
            <a:off x="7832135" y="2169436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D7FDA44D-0035-34D8-3544-1E8AF1972EA4}"/>
              </a:ext>
            </a:extLst>
          </p:cNvPr>
          <p:cNvSpPr/>
          <p:nvPr/>
        </p:nvSpPr>
        <p:spPr>
          <a:xfrm>
            <a:off x="9012888" y="3567764"/>
            <a:ext cx="162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AA2033BD-DEF5-3215-07B7-C85332D6B600}"/>
              </a:ext>
            </a:extLst>
          </p:cNvPr>
          <p:cNvGrpSpPr/>
          <p:nvPr/>
        </p:nvGrpSpPr>
        <p:grpSpPr>
          <a:xfrm rot="9000000">
            <a:off x="8796325" y="2273540"/>
            <a:ext cx="412935" cy="540000"/>
            <a:chOff x="8796325" y="2875520"/>
            <a:chExt cx="412935" cy="540000"/>
          </a:xfrm>
        </p:grpSpPr>
        <p:sp>
          <p:nvSpPr>
            <p:cNvPr id="383" name="四角形: 角を丸くする 382">
              <a:extLst>
                <a:ext uri="{FF2B5EF4-FFF2-40B4-BE49-F238E27FC236}">
                  <a16:creationId xmlns:a16="http://schemas.microsoft.com/office/drawing/2014/main" id="{7124BF81-4118-737D-BF64-0C03A66D96B8}"/>
                </a:ext>
              </a:extLst>
            </p:cNvPr>
            <p:cNvSpPr/>
            <p:nvPr/>
          </p:nvSpPr>
          <p:spPr>
            <a:xfrm rot="10800000">
              <a:off x="8796325" y="3056321"/>
              <a:ext cx="162000" cy="162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1" name="正方形/長方形 380">
              <a:extLst>
                <a:ext uri="{FF2B5EF4-FFF2-40B4-BE49-F238E27FC236}">
                  <a16:creationId xmlns:a16="http://schemas.microsoft.com/office/drawing/2014/main" id="{01B2DC21-9C67-D6A0-CFF3-C76806347D4E}"/>
                </a:ext>
              </a:extLst>
            </p:cNvPr>
            <p:cNvSpPr/>
            <p:nvPr/>
          </p:nvSpPr>
          <p:spPr>
            <a:xfrm rot="10800000">
              <a:off x="8993260" y="2875520"/>
              <a:ext cx="216000" cy="540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81" name="正方形/長方形 580">
            <a:extLst>
              <a:ext uri="{FF2B5EF4-FFF2-40B4-BE49-F238E27FC236}">
                <a16:creationId xmlns:a16="http://schemas.microsoft.com/office/drawing/2014/main" id="{A995168C-F071-DBD6-1F4E-206A90131B1A}"/>
              </a:ext>
            </a:extLst>
          </p:cNvPr>
          <p:cNvSpPr/>
          <p:nvPr/>
        </p:nvSpPr>
        <p:spPr>
          <a:xfrm>
            <a:off x="3901865" y="5274249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3" name="四角形: 角を丸くする 582">
            <a:extLst>
              <a:ext uri="{FF2B5EF4-FFF2-40B4-BE49-F238E27FC236}">
                <a16:creationId xmlns:a16="http://schemas.microsoft.com/office/drawing/2014/main" id="{EF5A62D8-DF36-8504-B0EE-0B2F450CE5E3}"/>
              </a:ext>
            </a:extLst>
          </p:cNvPr>
          <p:cNvSpPr/>
          <p:nvPr/>
        </p:nvSpPr>
        <p:spPr>
          <a:xfrm>
            <a:off x="9351872" y="5318485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4" name="四角形: 角を丸くする 583">
            <a:extLst>
              <a:ext uri="{FF2B5EF4-FFF2-40B4-BE49-F238E27FC236}">
                <a16:creationId xmlns:a16="http://schemas.microsoft.com/office/drawing/2014/main" id="{3371A576-3275-9B04-F31F-761705C671C8}"/>
              </a:ext>
            </a:extLst>
          </p:cNvPr>
          <p:cNvSpPr/>
          <p:nvPr/>
        </p:nvSpPr>
        <p:spPr>
          <a:xfrm>
            <a:off x="9853578" y="1690571"/>
            <a:ext cx="91528" cy="915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5" name="テキスト ボックス 584">
            <a:extLst>
              <a:ext uri="{FF2B5EF4-FFF2-40B4-BE49-F238E27FC236}">
                <a16:creationId xmlns:a16="http://schemas.microsoft.com/office/drawing/2014/main" id="{58058402-BF02-C6A8-3621-82989C2661A2}"/>
              </a:ext>
            </a:extLst>
          </p:cNvPr>
          <p:cNvSpPr txBox="1"/>
          <p:nvPr/>
        </p:nvSpPr>
        <p:spPr>
          <a:xfrm>
            <a:off x="2530367" y="1454280"/>
            <a:ext cx="2529313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＜定員＞６１名（講師１名含む）</a:t>
            </a:r>
            <a:endParaRPr kumimoji="1" lang="en-US" altLang="ja-JP" sz="1200" dirty="0"/>
          </a:p>
          <a:p>
            <a:r>
              <a:rPr kumimoji="1" lang="ja-JP" altLang="en-US" sz="1200" dirty="0"/>
              <a:t>　机３台</a:t>
            </a:r>
            <a:r>
              <a:rPr lang="en-US" altLang="ja-JP" sz="1200" dirty="0"/>
              <a:t>×</a:t>
            </a:r>
            <a:r>
              <a:rPr lang="ja-JP" altLang="en-US" sz="1200" dirty="0"/>
              <a:t>１０列　２人掛け</a:t>
            </a:r>
            <a:endParaRPr kumimoji="1" lang="ja-JP" altLang="en-US" sz="1200" dirty="0"/>
          </a:p>
        </p:txBody>
      </p:sp>
      <p:sp>
        <p:nvSpPr>
          <p:cNvPr id="586" name="テキスト ボックス 585">
            <a:extLst>
              <a:ext uri="{FF2B5EF4-FFF2-40B4-BE49-F238E27FC236}">
                <a16:creationId xmlns:a16="http://schemas.microsoft.com/office/drawing/2014/main" id="{EC888E6B-C0F8-E65C-B8FC-423B152AC16E}"/>
              </a:ext>
            </a:extLst>
          </p:cNvPr>
          <p:cNvSpPr txBox="1"/>
          <p:nvPr/>
        </p:nvSpPr>
        <p:spPr>
          <a:xfrm>
            <a:off x="7117517" y="5593105"/>
            <a:ext cx="3600000" cy="16312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1000" dirty="0"/>
              <a:t>AV</a:t>
            </a:r>
            <a:r>
              <a:rPr lang="ja-JP" altLang="en-US" sz="1000" dirty="0"/>
              <a:t>設備　　マイク　ワイヤレス４、ピン２</a:t>
            </a:r>
            <a:endParaRPr lang="en-US" altLang="ja-JP" sz="1000" dirty="0"/>
          </a:p>
          <a:p>
            <a:r>
              <a:rPr kumimoji="1" lang="ja-JP" altLang="en-US" sz="1000" dirty="0"/>
              <a:t>　　　　（出力）ブルーレイ・</a:t>
            </a:r>
            <a:r>
              <a:rPr kumimoji="1" lang="en-US" altLang="ja-JP" sz="1000" dirty="0"/>
              <a:t>DVD</a:t>
            </a:r>
            <a:r>
              <a:rPr kumimoji="1" lang="ja-JP" altLang="en-US" sz="1000" dirty="0"/>
              <a:t>、</a:t>
            </a:r>
            <a:r>
              <a:rPr lang="en-US" altLang="ja-JP" sz="1000" dirty="0"/>
              <a:t>CD</a:t>
            </a:r>
            <a:r>
              <a:rPr lang="ja-JP" altLang="en-US" sz="1000" dirty="0"/>
              <a:t>出力、</a:t>
            </a:r>
            <a:r>
              <a:rPr kumimoji="1" lang="en-US" altLang="ja-JP" sz="1000" dirty="0"/>
              <a:t>HDMI</a:t>
            </a:r>
          </a:p>
          <a:p>
            <a:r>
              <a:rPr lang="ja-JP" altLang="en-US" sz="1000" dirty="0"/>
              <a:t>　　　　（入力）</a:t>
            </a:r>
            <a:r>
              <a:rPr lang="en-US" altLang="ja-JP" sz="1000" dirty="0"/>
              <a:t>HDMI</a:t>
            </a:r>
            <a:r>
              <a:rPr lang="ja-JP" altLang="en-US" sz="1000" dirty="0"/>
              <a:t>１、</a:t>
            </a:r>
            <a:r>
              <a:rPr kumimoji="1" lang="en-US" altLang="ja-JP" sz="1000" dirty="0"/>
              <a:t>RGB</a:t>
            </a:r>
            <a:r>
              <a:rPr kumimoji="1" lang="ja-JP" altLang="en-US" sz="1000" dirty="0"/>
              <a:t>１・</a:t>
            </a:r>
            <a:r>
              <a:rPr kumimoji="1" lang="en-US" altLang="ja-JP" sz="1000" dirty="0"/>
              <a:t>Audio</a:t>
            </a:r>
            <a:r>
              <a:rPr kumimoji="1" lang="ja-JP" altLang="en-US" sz="1000" dirty="0"/>
              <a:t>１</a:t>
            </a:r>
            <a:endParaRPr kumimoji="1" lang="en-US" altLang="ja-JP" sz="1000" dirty="0"/>
          </a:p>
          <a:p>
            <a:r>
              <a:rPr lang="ja-JP" altLang="en-US" sz="1000" dirty="0"/>
              <a:t>　　　　　　</a:t>
            </a:r>
            <a:r>
              <a:rPr lang="en-US" altLang="ja-JP" sz="1000" dirty="0"/>
              <a:t>VIDEO</a:t>
            </a:r>
            <a:r>
              <a:rPr lang="ja-JP" altLang="en-US" sz="1000" dirty="0"/>
              <a:t>端子（黄）</a:t>
            </a:r>
            <a:r>
              <a:rPr lang="en-US" altLang="ja-JP" sz="1000" dirty="0"/>
              <a:t>AUDIO</a:t>
            </a:r>
            <a:r>
              <a:rPr lang="ja-JP" altLang="en-US" sz="1000" dirty="0"/>
              <a:t>端子（赤・白）各</a:t>
            </a:r>
            <a:r>
              <a:rPr lang="en-US" altLang="ja-JP" sz="1000" dirty="0"/>
              <a:t>1</a:t>
            </a:r>
          </a:p>
          <a:p>
            <a:r>
              <a:rPr lang="ja-JP" altLang="en-US" sz="1000" dirty="0"/>
              <a:t>天井スクリーン　横</a:t>
            </a:r>
            <a:r>
              <a:rPr lang="en-US" altLang="ja-JP" sz="1000" dirty="0"/>
              <a:t>275.7cm×</a:t>
            </a:r>
            <a:r>
              <a:rPr lang="ja-JP" altLang="en-US" sz="1000" dirty="0"/>
              <a:t>縦</a:t>
            </a:r>
            <a:r>
              <a:rPr lang="en-US" altLang="ja-JP" sz="1000" dirty="0"/>
              <a:t>210cm</a:t>
            </a:r>
          </a:p>
          <a:p>
            <a:r>
              <a:rPr kumimoji="1" lang="ja-JP" altLang="en-US" sz="1000" dirty="0"/>
              <a:t>スピーカー　メイン</a:t>
            </a:r>
            <a:r>
              <a:rPr kumimoji="1" lang="en-US" altLang="ja-JP" sz="1000" dirty="0"/>
              <a:t>LR</a:t>
            </a:r>
            <a:r>
              <a:rPr kumimoji="1" lang="ja-JP" altLang="en-US" sz="1000" dirty="0"/>
              <a:t>：各</a:t>
            </a:r>
            <a:r>
              <a:rPr lang="ja-JP" altLang="en-US" sz="1000" dirty="0"/>
              <a:t>１</a:t>
            </a:r>
            <a:endParaRPr lang="en-US" altLang="ja-JP" sz="1000" dirty="0"/>
          </a:p>
          <a:p>
            <a:r>
              <a:rPr lang="ja-JP" altLang="en-US" sz="1000" dirty="0"/>
              <a:t>ホワイトボード（正面）横</a:t>
            </a:r>
            <a:r>
              <a:rPr lang="en-US" altLang="ja-JP" sz="1000" dirty="0"/>
              <a:t>360cm×</a:t>
            </a:r>
            <a:r>
              <a:rPr lang="ja-JP" altLang="en-US" sz="1000" dirty="0"/>
              <a:t>縦</a:t>
            </a:r>
            <a:r>
              <a:rPr lang="en-US" altLang="ja-JP" sz="1000" dirty="0"/>
              <a:t>120cm</a:t>
            </a:r>
          </a:p>
          <a:p>
            <a:r>
              <a:rPr lang="en-US" altLang="ja-JP" sz="1000" dirty="0"/>
              <a:t>LAN</a:t>
            </a:r>
            <a:r>
              <a:rPr lang="ja-JP" altLang="en-US" sz="1000" dirty="0"/>
              <a:t>接続口　１</a:t>
            </a:r>
            <a:endParaRPr lang="en-US" altLang="ja-JP" sz="1000" dirty="0"/>
          </a:p>
          <a:p>
            <a:endParaRPr lang="en-US" altLang="ja-JP" sz="1000" dirty="0"/>
          </a:p>
          <a:p>
            <a:endParaRPr kumimoji="1" lang="en-US" altLang="ja-JP" sz="1000" dirty="0"/>
          </a:p>
        </p:txBody>
      </p:sp>
      <p:grpSp>
        <p:nvGrpSpPr>
          <p:cNvPr id="254" name="グループ化 253">
            <a:extLst>
              <a:ext uri="{FF2B5EF4-FFF2-40B4-BE49-F238E27FC236}">
                <a16:creationId xmlns:a16="http://schemas.microsoft.com/office/drawing/2014/main" id="{156C0361-224A-AB76-A57D-A56E986CF3EB}"/>
              </a:ext>
            </a:extLst>
          </p:cNvPr>
          <p:cNvGrpSpPr/>
          <p:nvPr/>
        </p:nvGrpSpPr>
        <p:grpSpPr>
          <a:xfrm>
            <a:off x="3887712" y="3395131"/>
            <a:ext cx="4484794" cy="661104"/>
            <a:chOff x="3645954" y="3439560"/>
            <a:chExt cx="4484794" cy="661104"/>
          </a:xfrm>
        </p:grpSpPr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id="{1966D973-FC72-A6E5-B1FB-C93CE69941C9}"/>
                </a:ext>
              </a:extLst>
            </p:cNvPr>
            <p:cNvGrpSpPr/>
            <p:nvPr/>
          </p:nvGrpSpPr>
          <p:grpSpPr>
            <a:xfrm>
              <a:off x="3645954" y="3449860"/>
              <a:ext cx="805573" cy="650804"/>
              <a:chOff x="3645954" y="3449860"/>
              <a:chExt cx="805573" cy="650804"/>
            </a:xfrm>
          </p:grpSpPr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E740C60A-2DDF-5ADA-83FB-40D11E46BDE9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70" name="四角形: 角を丸くする 69">
                  <a:extLst>
                    <a:ext uri="{FF2B5EF4-FFF2-40B4-BE49-F238E27FC236}">
                      <a16:creationId xmlns:a16="http://schemas.microsoft.com/office/drawing/2014/main" id="{16EB282D-24DE-327B-AFF3-9B071B174749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四角形: 角を丸くする 70">
                  <a:extLst>
                    <a:ext uri="{FF2B5EF4-FFF2-40B4-BE49-F238E27FC236}">
                      <a16:creationId xmlns:a16="http://schemas.microsoft.com/office/drawing/2014/main" id="{7FCA9E81-7461-AA3D-B8B1-4AE372F39D7A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>
                  <a:extLst>
                    <a:ext uri="{FF2B5EF4-FFF2-40B4-BE49-F238E27FC236}">
                      <a16:creationId xmlns:a16="http://schemas.microsoft.com/office/drawing/2014/main" id="{95BF3460-3385-9B8B-2826-4AB3DCD08B30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A05CF5BB-8530-835F-C46B-3614D622EDF1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65" name="四角形: 角を丸くする 64">
                  <a:extLst>
                    <a:ext uri="{FF2B5EF4-FFF2-40B4-BE49-F238E27FC236}">
                      <a16:creationId xmlns:a16="http://schemas.microsoft.com/office/drawing/2014/main" id="{897CAF6C-2F16-49CD-BDDE-1A8332D1D556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四角形: 角を丸くする 67">
                  <a:extLst>
                    <a:ext uri="{FF2B5EF4-FFF2-40B4-BE49-F238E27FC236}">
                      <a16:creationId xmlns:a16="http://schemas.microsoft.com/office/drawing/2014/main" id="{D258721D-30B8-8313-1369-75F3E84CC315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正方形/長方形 68">
                  <a:extLst>
                    <a:ext uri="{FF2B5EF4-FFF2-40B4-BE49-F238E27FC236}">
                      <a16:creationId xmlns:a16="http://schemas.microsoft.com/office/drawing/2014/main" id="{743D1235-AA65-08F7-EED8-915816CB4656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517F7A0D-4F34-AA4C-F38F-BE0B059B6403}"/>
                </a:ext>
              </a:extLst>
            </p:cNvPr>
            <p:cNvGrpSpPr/>
            <p:nvPr/>
          </p:nvGrpSpPr>
          <p:grpSpPr>
            <a:xfrm>
              <a:off x="4573437" y="3446974"/>
              <a:ext cx="805573" cy="650804"/>
              <a:chOff x="3645954" y="3449860"/>
              <a:chExt cx="805573" cy="650804"/>
            </a:xfrm>
          </p:grpSpPr>
          <p:grpSp>
            <p:nvGrpSpPr>
              <p:cNvPr id="125" name="グループ化 124">
                <a:extLst>
                  <a:ext uri="{FF2B5EF4-FFF2-40B4-BE49-F238E27FC236}">
                    <a16:creationId xmlns:a16="http://schemas.microsoft.com/office/drawing/2014/main" id="{A01D6582-8950-679C-4734-9A31E9A67A63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138" name="四角形: 角を丸くする 137">
                  <a:extLst>
                    <a:ext uri="{FF2B5EF4-FFF2-40B4-BE49-F238E27FC236}">
                      <a16:creationId xmlns:a16="http://schemas.microsoft.com/office/drawing/2014/main" id="{75C1D5E4-547C-DF31-C8C8-AC0254FEEF12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四角形: 角を丸くする 140">
                  <a:extLst>
                    <a:ext uri="{FF2B5EF4-FFF2-40B4-BE49-F238E27FC236}">
                      <a16:creationId xmlns:a16="http://schemas.microsoft.com/office/drawing/2014/main" id="{AC8685E6-2DE8-CA16-6193-988F30E08A85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正方形/長方形 143">
                  <a:extLst>
                    <a:ext uri="{FF2B5EF4-FFF2-40B4-BE49-F238E27FC236}">
                      <a16:creationId xmlns:a16="http://schemas.microsoft.com/office/drawing/2014/main" id="{3FB5E00E-1254-E5C7-A944-FCD8F16E1E9E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7" name="グループ化 126">
                <a:extLst>
                  <a:ext uri="{FF2B5EF4-FFF2-40B4-BE49-F238E27FC236}">
                    <a16:creationId xmlns:a16="http://schemas.microsoft.com/office/drawing/2014/main" id="{25D05EC1-3230-DA2A-8A11-820E0FD99AEA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128" name="四角形: 角を丸くする 127">
                  <a:extLst>
                    <a:ext uri="{FF2B5EF4-FFF2-40B4-BE49-F238E27FC236}">
                      <a16:creationId xmlns:a16="http://schemas.microsoft.com/office/drawing/2014/main" id="{D10AF82B-5D0D-C976-8ADA-5C6C9FD66EE6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四角形: 角を丸くする 128">
                  <a:extLst>
                    <a:ext uri="{FF2B5EF4-FFF2-40B4-BE49-F238E27FC236}">
                      <a16:creationId xmlns:a16="http://schemas.microsoft.com/office/drawing/2014/main" id="{69CFA8AF-ACA6-D0EA-9EC5-476F802E52E3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正方形/長方形 130">
                  <a:extLst>
                    <a:ext uri="{FF2B5EF4-FFF2-40B4-BE49-F238E27FC236}">
                      <a16:creationId xmlns:a16="http://schemas.microsoft.com/office/drawing/2014/main" id="{00D0268C-B8FC-D2BD-3C11-A7918F644451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2D59D7DD-5F72-9D22-F7AE-027336EE65B2}"/>
                </a:ext>
              </a:extLst>
            </p:cNvPr>
            <p:cNvGrpSpPr/>
            <p:nvPr/>
          </p:nvGrpSpPr>
          <p:grpSpPr>
            <a:xfrm>
              <a:off x="5493468" y="3446974"/>
              <a:ext cx="805573" cy="650804"/>
              <a:chOff x="3645954" y="3449860"/>
              <a:chExt cx="805573" cy="650804"/>
            </a:xfrm>
          </p:grpSpPr>
          <p:grpSp>
            <p:nvGrpSpPr>
              <p:cNvPr id="148" name="グループ化 147">
                <a:extLst>
                  <a:ext uri="{FF2B5EF4-FFF2-40B4-BE49-F238E27FC236}">
                    <a16:creationId xmlns:a16="http://schemas.microsoft.com/office/drawing/2014/main" id="{F9F08210-6311-AB83-8FE1-FE1122F3278C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233" name="四角形: 角を丸くする 232">
                  <a:extLst>
                    <a:ext uri="{FF2B5EF4-FFF2-40B4-BE49-F238E27FC236}">
                      <a16:creationId xmlns:a16="http://schemas.microsoft.com/office/drawing/2014/main" id="{40B3D007-151E-D213-A154-8229059FF39E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" name="四角形: 角を丸くする 233">
                  <a:extLst>
                    <a:ext uri="{FF2B5EF4-FFF2-40B4-BE49-F238E27FC236}">
                      <a16:creationId xmlns:a16="http://schemas.microsoft.com/office/drawing/2014/main" id="{35A4DDB8-7F64-E7DF-5CD6-DF3D0ACE6783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5" name="正方形/長方形 234">
                  <a:extLst>
                    <a:ext uri="{FF2B5EF4-FFF2-40B4-BE49-F238E27FC236}">
                      <a16:creationId xmlns:a16="http://schemas.microsoft.com/office/drawing/2014/main" id="{D50BA0C6-3DD7-3812-5DC5-8384B9D9E293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9" name="グループ化 148">
                <a:extLst>
                  <a:ext uri="{FF2B5EF4-FFF2-40B4-BE49-F238E27FC236}">
                    <a16:creationId xmlns:a16="http://schemas.microsoft.com/office/drawing/2014/main" id="{32E4C0AE-0922-A450-C470-ADF1F86A50ED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226" name="四角形: 角を丸くする 225">
                  <a:extLst>
                    <a:ext uri="{FF2B5EF4-FFF2-40B4-BE49-F238E27FC236}">
                      <a16:creationId xmlns:a16="http://schemas.microsoft.com/office/drawing/2014/main" id="{E8A1FF86-7A0C-DE57-B37F-C5EF98EE4DD8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0" name="四角形: 角を丸くする 229">
                  <a:extLst>
                    <a:ext uri="{FF2B5EF4-FFF2-40B4-BE49-F238E27FC236}">
                      <a16:creationId xmlns:a16="http://schemas.microsoft.com/office/drawing/2014/main" id="{C17410B6-145F-5A9D-E831-0A56DEC93EBA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" name="正方形/長方形 231">
                  <a:extLst>
                    <a:ext uri="{FF2B5EF4-FFF2-40B4-BE49-F238E27FC236}">
                      <a16:creationId xmlns:a16="http://schemas.microsoft.com/office/drawing/2014/main" id="{92B7A0D5-D8BB-1234-B03C-AF7ED4092832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36" name="グループ化 235">
              <a:extLst>
                <a:ext uri="{FF2B5EF4-FFF2-40B4-BE49-F238E27FC236}">
                  <a16:creationId xmlns:a16="http://schemas.microsoft.com/office/drawing/2014/main" id="{1636F359-F751-FA67-2DB5-0A78FBF631D7}"/>
                </a:ext>
              </a:extLst>
            </p:cNvPr>
            <p:cNvGrpSpPr/>
            <p:nvPr/>
          </p:nvGrpSpPr>
          <p:grpSpPr>
            <a:xfrm>
              <a:off x="6415871" y="3439560"/>
              <a:ext cx="805573" cy="650804"/>
              <a:chOff x="3645954" y="3449860"/>
              <a:chExt cx="805573" cy="650804"/>
            </a:xfrm>
          </p:grpSpPr>
          <p:grpSp>
            <p:nvGrpSpPr>
              <p:cNvPr id="237" name="グループ化 236">
                <a:extLst>
                  <a:ext uri="{FF2B5EF4-FFF2-40B4-BE49-F238E27FC236}">
                    <a16:creationId xmlns:a16="http://schemas.microsoft.com/office/drawing/2014/main" id="{ABC47471-3E26-D74B-8696-972F206B4AFB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242" name="四角形: 角を丸くする 241">
                  <a:extLst>
                    <a:ext uri="{FF2B5EF4-FFF2-40B4-BE49-F238E27FC236}">
                      <a16:creationId xmlns:a16="http://schemas.microsoft.com/office/drawing/2014/main" id="{9AEF7E84-C93D-DAF2-2F10-6797CF190659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" name="四角形: 角を丸くする 242">
                  <a:extLst>
                    <a:ext uri="{FF2B5EF4-FFF2-40B4-BE49-F238E27FC236}">
                      <a16:creationId xmlns:a16="http://schemas.microsoft.com/office/drawing/2014/main" id="{955725AF-A0A2-97FA-02B9-34FB24512F71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" name="正方形/長方形 243">
                  <a:extLst>
                    <a:ext uri="{FF2B5EF4-FFF2-40B4-BE49-F238E27FC236}">
                      <a16:creationId xmlns:a16="http://schemas.microsoft.com/office/drawing/2014/main" id="{729A425E-7880-29B8-2689-90520CD7528D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8" name="グループ化 237">
                <a:extLst>
                  <a:ext uri="{FF2B5EF4-FFF2-40B4-BE49-F238E27FC236}">
                    <a16:creationId xmlns:a16="http://schemas.microsoft.com/office/drawing/2014/main" id="{BABCB6FC-CEAA-DC1D-2AE6-56CF43CF72E5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239" name="四角形: 角を丸くする 238">
                  <a:extLst>
                    <a:ext uri="{FF2B5EF4-FFF2-40B4-BE49-F238E27FC236}">
                      <a16:creationId xmlns:a16="http://schemas.microsoft.com/office/drawing/2014/main" id="{CFFA0CC8-674E-A627-911E-249C5AA6948A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" name="四角形: 角を丸くする 239">
                  <a:extLst>
                    <a:ext uri="{FF2B5EF4-FFF2-40B4-BE49-F238E27FC236}">
                      <a16:creationId xmlns:a16="http://schemas.microsoft.com/office/drawing/2014/main" id="{B9BC0BB9-E62E-E9C8-C0C0-BC128BA88026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" name="正方形/長方形 240">
                  <a:extLst>
                    <a:ext uri="{FF2B5EF4-FFF2-40B4-BE49-F238E27FC236}">
                      <a16:creationId xmlns:a16="http://schemas.microsoft.com/office/drawing/2014/main" id="{61C391F0-44BD-EFC0-00A8-4A1D6138968E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45" name="グループ化 244">
              <a:extLst>
                <a:ext uri="{FF2B5EF4-FFF2-40B4-BE49-F238E27FC236}">
                  <a16:creationId xmlns:a16="http://schemas.microsoft.com/office/drawing/2014/main" id="{C2C333A5-7D2E-1FD1-82D4-7233F510A633}"/>
                </a:ext>
              </a:extLst>
            </p:cNvPr>
            <p:cNvGrpSpPr/>
            <p:nvPr/>
          </p:nvGrpSpPr>
          <p:grpSpPr>
            <a:xfrm>
              <a:off x="7325175" y="3444170"/>
              <a:ext cx="805573" cy="650804"/>
              <a:chOff x="3645954" y="3449860"/>
              <a:chExt cx="805573" cy="650804"/>
            </a:xfrm>
          </p:grpSpPr>
          <p:grpSp>
            <p:nvGrpSpPr>
              <p:cNvPr id="246" name="グループ化 245">
                <a:extLst>
                  <a:ext uri="{FF2B5EF4-FFF2-40B4-BE49-F238E27FC236}">
                    <a16:creationId xmlns:a16="http://schemas.microsoft.com/office/drawing/2014/main" id="{3099ACA7-CCF0-E56E-256C-196E879BF784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251" name="四角形: 角を丸くする 250">
                  <a:extLst>
                    <a:ext uri="{FF2B5EF4-FFF2-40B4-BE49-F238E27FC236}">
                      <a16:creationId xmlns:a16="http://schemas.microsoft.com/office/drawing/2014/main" id="{4E34CE2A-8B1A-7832-E283-E498749D1712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2" name="四角形: 角を丸くする 251">
                  <a:extLst>
                    <a:ext uri="{FF2B5EF4-FFF2-40B4-BE49-F238E27FC236}">
                      <a16:creationId xmlns:a16="http://schemas.microsoft.com/office/drawing/2014/main" id="{CBE8FBE1-FE95-36CA-C4C0-B90B1ADBE739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3" name="正方形/長方形 252">
                  <a:extLst>
                    <a:ext uri="{FF2B5EF4-FFF2-40B4-BE49-F238E27FC236}">
                      <a16:creationId xmlns:a16="http://schemas.microsoft.com/office/drawing/2014/main" id="{C94A68C3-93EA-06F6-7931-CF4661E0A14B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47" name="グループ化 246">
                <a:extLst>
                  <a:ext uri="{FF2B5EF4-FFF2-40B4-BE49-F238E27FC236}">
                    <a16:creationId xmlns:a16="http://schemas.microsoft.com/office/drawing/2014/main" id="{C9FC66C9-CC92-03BD-B8F6-6704A3F12DD8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248" name="四角形: 角を丸くする 247">
                  <a:extLst>
                    <a:ext uri="{FF2B5EF4-FFF2-40B4-BE49-F238E27FC236}">
                      <a16:creationId xmlns:a16="http://schemas.microsoft.com/office/drawing/2014/main" id="{9B94F27C-8F1B-C992-7795-ECA0BE3FC4C8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9" name="四角形: 角を丸くする 248">
                  <a:extLst>
                    <a:ext uri="{FF2B5EF4-FFF2-40B4-BE49-F238E27FC236}">
                      <a16:creationId xmlns:a16="http://schemas.microsoft.com/office/drawing/2014/main" id="{7F202879-0A2E-9620-5A48-3367B8825A5B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0" name="正方形/長方形 249">
                  <a:extLst>
                    <a:ext uri="{FF2B5EF4-FFF2-40B4-BE49-F238E27FC236}">
                      <a16:creationId xmlns:a16="http://schemas.microsoft.com/office/drawing/2014/main" id="{0C59ADDE-34C7-C202-FD68-816985AA8B0F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256" name="直線コネクタ 255">
            <a:extLst>
              <a:ext uri="{FF2B5EF4-FFF2-40B4-BE49-F238E27FC236}">
                <a16:creationId xmlns:a16="http://schemas.microsoft.com/office/drawing/2014/main" id="{7E27C94A-055A-E8F3-DDAF-67E07EDC7615}"/>
              </a:ext>
            </a:extLst>
          </p:cNvPr>
          <p:cNvCxnSpPr/>
          <p:nvPr/>
        </p:nvCxnSpPr>
        <p:spPr>
          <a:xfrm>
            <a:off x="8304359" y="3088257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>
            <a:extLst>
              <a:ext uri="{FF2B5EF4-FFF2-40B4-BE49-F238E27FC236}">
                <a16:creationId xmlns:a16="http://schemas.microsoft.com/office/drawing/2014/main" id="{6FEB5008-F4B6-3D29-52C1-9E1AD337169C}"/>
              </a:ext>
            </a:extLst>
          </p:cNvPr>
          <p:cNvCxnSpPr/>
          <p:nvPr/>
        </p:nvCxnSpPr>
        <p:spPr>
          <a:xfrm>
            <a:off x="8296397" y="4068277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7" name="グループ化 266">
            <a:extLst>
              <a:ext uri="{FF2B5EF4-FFF2-40B4-BE49-F238E27FC236}">
                <a16:creationId xmlns:a16="http://schemas.microsoft.com/office/drawing/2014/main" id="{F72DFC55-825E-B935-A023-C817986DBF38}"/>
              </a:ext>
            </a:extLst>
          </p:cNvPr>
          <p:cNvGrpSpPr/>
          <p:nvPr/>
        </p:nvGrpSpPr>
        <p:grpSpPr>
          <a:xfrm>
            <a:off x="3896237" y="2415987"/>
            <a:ext cx="4484794" cy="661104"/>
            <a:chOff x="3645954" y="3439560"/>
            <a:chExt cx="4484794" cy="661104"/>
          </a:xfrm>
        </p:grpSpPr>
        <p:grpSp>
          <p:nvGrpSpPr>
            <p:cNvPr id="268" name="グループ化 267">
              <a:extLst>
                <a:ext uri="{FF2B5EF4-FFF2-40B4-BE49-F238E27FC236}">
                  <a16:creationId xmlns:a16="http://schemas.microsoft.com/office/drawing/2014/main" id="{9BE56350-987A-ED66-58CA-8D8526645CED}"/>
                </a:ext>
              </a:extLst>
            </p:cNvPr>
            <p:cNvGrpSpPr/>
            <p:nvPr/>
          </p:nvGrpSpPr>
          <p:grpSpPr>
            <a:xfrm>
              <a:off x="3645954" y="3449860"/>
              <a:ext cx="805573" cy="650804"/>
              <a:chOff x="3645954" y="3449860"/>
              <a:chExt cx="805573" cy="650804"/>
            </a:xfrm>
          </p:grpSpPr>
          <p:grpSp>
            <p:nvGrpSpPr>
              <p:cNvPr id="396" name="グループ化 395">
                <a:extLst>
                  <a:ext uri="{FF2B5EF4-FFF2-40B4-BE49-F238E27FC236}">
                    <a16:creationId xmlns:a16="http://schemas.microsoft.com/office/drawing/2014/main" id="{F743D447-CF77-57F5-DC64-C977771092D2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580" name="四角形: 角を丸くする 579">
                  <a:extLst>
                    <a:ext uri="{FF2B5EF4-FFF2-40B4-BE49-F238E27FC236}">
                      <a16:creationId xmlns:a16="http://schemas.microsoft.com/office/drawing/2014/main" id="{8D747C90-5A1A-8BB6-667D-1AFB762D96A6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7" name="四角形: 角を丸くする 586">
                  <a:extLst>
                    <a:ext uri="{FF2B5EF4-FFF2-40B4-BE49-F238E27FC236}">
                      <a16:creationId xmlns:a16="http://schemas.microsoft.com/office/drawing/2014/main" id="{4CEE3A9B-706C-8F2F-E46F-D316B43B7F24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8" name="正方形/長方形 587">
                  <a:extLst>
                    <a:ext uri="{FF2B5EF4-FFF2-40B4-BE49-F238E27FC236}">
                      <a16:creationId xmlns:a16="http://schemas.microsoft.com/office/drawing/2014/main" id="{122A1A6A-37F7-41B5-5627-C8CCA2FA4395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5" name="グループ化 574">
                <a:extLst>
                  <a:ext uri="{FF2B5EF4-FFF2-40B4-BE49-F238E27FC236}">
                    <a16:creationId xmlns:a16="http://schemas.microsoft.com/office/drawing/2014/main" id="{9FECC8FE-D7C4-C1A8-E6E0-92E4FB1B6C94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577" name="四角形: 角を丸くする 576">
                  <a:extLst>
                    <a:ext uri="{FF2B5EF4-FFF2-40B4-BE49-F238E27FC236}">
                      <a16:creationId xmlns:a16="http://schemas.microsoft.com/office/drawing/2014/main" id="{7556DD9B-B7EA-D0EA-5A18-77E92EEB2A3A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8" name="四角形: 角を丸くする 577">
                  <a:extLst>
                    <a:ext uri="{FF2B5EF4-FFF2-40B4-BE49-F238E27FC236}">
                      <a16:creationId xmlns:a16="http://schemas.microsoft.com/office/drawing/2014/main" id="{5F11D21D-21C3-00E3-2CC9-D8D8E5CA3416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9" name="正方形/長方形 578">
                  <a:extLst>
                    <a:ext uri="{FF2B5EF4-FFF2-40B4-BE49-F238E27FC236}">
                      <a16:creationId xmlns:a16="http://schemas.microsoft.com/office/drawing/2014/main" id="{891D1D71-1344-1EC0-51A8-3A1301244E07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69" name="グループ化 268">
              <a:extLst>
                <a:ext uri="{FF2B5EF4-FFF2-40B4-BE49-F238E27FC236}">
                  <a16:creationId xmlns:a16="http://schemas.microsoft.com/office/drawing/2014/main" id="{A41DFA73-74F9-9F80-1C29-7553DDAABD5A}"/>
                </a:ext>
              </a:extLst>
            </p:cNvPr>
            <p:cNvGrpSpPr/>
            <p:nvPr/>
          </p:nvGrpSpPr>
          <p:grpSpPr>
            <a:xfrm>
              <a:off x="4573437" y="3446974"/>
              <a:ext cx="805573" cy="650804"/>
              <a:chOff x="3645954" y="3449860"/>
              <a:chExt cx="805573" cy="650804"/>
            </a:xfrm>
          </p:grpSpPr>
          <p:grpSp>
            <p:nvGrpSpPr>
              <p:cNvPr id="388" name="グループ化 387">
                <a:extLst>
                  <a:ext uri="{FF2B5EF4-FFF2-40B4-BE49-F238E27FC236}">
                    <a16:creationId xmlns:a16="http://schemas.microsoft.com/office/drawing/2014/main" id="{D3A7A068-74F8-45D3-5612-3EBA21E3B1B6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393" name="四角形: 角を丸くする 392">
                  <a:extLst>
                    <a:ext uri="{FF2B5EF4-FFF2-40B4-BE49-F238E27FC236}">
                      <a16:creationId xmlns:a16="http://schemas.microsoft.com/office/drawing/2014/main" id="{C22A97CC-0FFD-0D6B-FB56-450B178A4DC2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" name="四角形: 角を丸くする 393">
                  <a:extLst>
                    <a:ext uri="{FF2B5EF4-FFF2-40B4-BE49-F238E27FC236}">
                      <a16:creationId xmlns:a16="http://schemas.microsoft.com/office/drawing/2014/main" id="{81C98E08-AE0E-62E7-CF4C-1ED5C95306E8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" name="正方形/長方形 394">
                  <a:extLst>
                    <a:ext uri="{FF2B5EF4-FFF2-40B4-BE49-F238E27FC236}">
                      <a16:creationId xmlns:a16="http://schemas.microsoft.com/office/drawing/2014/main" id="{9F375574-F798-4233-9FEC-CB0EDEBB12E8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9" name="グループ化 388">
                <a:extLst>
                  <a:ext uri="{FF2B5EF4-FFF2-40B4-BE49-F238E27FC236}">
                    <a16:creationId xmlns:a16="http://schemas.microsoft.com/office/drawing/2014/main" id="{03904733-7D70-637D-30E7-135664D40EF7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390" name="四角形: 角を丸くする 389">
                  <a:extLst>
                    <a:ext uri="{FF2B5EF4-FFF2-40B4-BE49-F238E27FC236}">
                      <a16:creationId xmlns:a16="http://schemas.microsoft.com/office/drawing/2014/main" id="{2DA94D0A-8C3A-BA80-B839-D1C49C39898A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1" name="四角形: 角を丸くする 390">
                  <a:extLst>
                    <a:ext uri="{FF2B5EF4-FFF2-40B4-BE49-F238E27FC236}">
                      <a16:creationId xmlns:a16="http://schemas.microsoft.com/office/drawing/2014/main" id="{3A5D235E-2CD9-0AD8-AE1B-47F6CB214B5D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2" name="正方形/長方形 391">
                  <a:extLst>
                    <a:ext uri="{FF2B5EF4-FFF2-40B4-BE49-F238E27FC236}">
                      <a16:creationId xmlns:a16="http://schemas.microsoft.com/office/drawing/2014/main" id="{6FF8FFCF-55A0-A5A2-7C08-6D9D8A482A25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0" name="グループ化 269">
              <a:extLst>
                <a:ext uri="{FF2B5EF4-FFF2-40B4-BE49-F238E27FC236}">
                  <a16:creationId xmlns:a16="http://schemas.microsoft.com/office/drawing/2014/main" id="{983F49CA-0799-9119-437F-7286ABB01FEF}"/>
                </a:ext>
              </a:extLst>
            </p:cNvPr>
            <p:cNvGrpSpPr/>
            <p:nvPr/>
          </p:nvGrpSpPr>
          <p:grpSpPr>
            <a:xfrm>
              <a:off x="5493468" y="3446974"/>
              <a:ext cx="805573" cy="650804"/>
              <a:chOff x="3645954" y="3449860"/>
              <a:chExt cx="805573" cy="650804"/>
            </a:xfrm>
          </p:grpSpPr>
          <p:grpSp>
            <p:nvGrpSpPr>
              <p:cNvPr id="372" name="グループ化 371">
                <a:extLst>
                  <a:ext uri="{FF2B5EF4-FFF2-40B4-BE49-F238E27FC236}">
                    <a16:creationId xmlns:a16="http://schemas.microsoft.com/office/drawing/2014/main" id="{DB8BCDC7-EED9-2494-DF2D-F16F4A96B618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385" name="四角形: 角を丸くする 384">
                  <a:extLst>
                    <a:ext uri="{FF2B5EF4-FFF2-40B4-BE49-F238E27FC236}">
                      <a16:creationId xmlns:a16="http://schemas.microsoft.com/office/drawing/2014/main" id="{02B68AB7-D438-4D75-E939-B65ADC2A5CFD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四角形: 角を丸くする 385">
                  <a:extLst>
                    <a:ext uri="{FF2B5EF4-FFF2-40B4-BE49-F238E27FC236}">
                      <a16:creationId xmlns:a16="http://schemas.microsoft.com/office/drawing/2014/main" id="{C65B3F3D-8A22-9059-BC0E-EF053FF41377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7" name="正方形/長方形 386">
                  <a:extLst>
                    <a:ext uri="{FF2B5EF4-FFF2-40B4-BE49-F238E27FC236}">
                      <a16:creationId xmlns:a16="http://schemas.microsoft.com/office/drawing/2014/main" id="{3168CD52-6C70-FCAA-447E-0FB71944CAFE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3" name="グループ化 372">
                <a:extLst>
                  <a:ext uri="{FF2B5EF4-FFF2-40B4-BE49-F238E27FC236}">
                    <a16:creationId xmlns:a16="http://schemas.microsoft.com/office/drawing/2014/main" id="{315264C5-F463-7312-CD8B-A1B571D151F5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380" name="四角形: 角を丸くする 379">
                  <a:extLst>
                    <a:ext uri="{FF2B5EF4-FFF2-40B4-BE49-F238E27FC236}">
                      <a16:creationId xmlns:a16="http://schemas.microsoft.com/office/drawing/2014/main" id="{18E6B72B-BC66-7766-0A58-24EC79B836B5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四角形: 角を丸くする 381">
                  <a:extLst>
                    <a:ext uri="{FF2B5EF4-FFF2-40B4-BE49-F238E27FC236}">
                      <a16:creationId xmlns:a16="http://schemas.microsoft.com/office/drawing/2014/main" id="{405E0BAC-1A37-BA2F-929A-CFEC790F165D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正方形/長方形 383">
                  <a:extLst>
                    <a:ext uri="{FF2B5EF4-FFF2-40B4-BE49-F238E27FC236}">
                      <a16:creationId xmlns:a16="http://schemas.microsoft.com/office/drawing/2014/main" id="{5CF2FC40-664E-F635-CF68-2BDCFD2A3EC6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1" name="グループ化 270">
              <a:extLst>
                <a:ext uri="{FF2B5EF4-FFF2-40B4-BE49-F238E27FC236}">
                  <a16:creationId xmlns:a16="http://schemas.microsoft.com/office/drawing/2014/main" id="{9DC7E9EA-57C7-AF66-A054-F1BA78E48984}"/>
                </a:ext>
              </a:extLst>
            </p:cNvPr>
            <p:cNvGrpSpPr/>
            <p:nvPr/>
          </p:nvGrpSpPr>
          <p:grpSpPr>
            <a:xfrm>
              <a:off x="6415871" y="3439560"/>
              <a:ext cx="805573" cy="650804"/>
              <a:chOff x="3645954" y="3449860"/>
              <a:chExt cx="805573" cy="650804"/>
            </a:xfrm>
          </p:grpSpPr>
          <p:grpSp>
            <p:nvGrpSpPr>
              <p:cNvPr id="282" name="グループ化 281">
                <a:extLst>
                  <a:ext uri="{FF2B5EF4-FFF2-40B4-BE49-F238E27FC236}">
                    <a16:creationId xmlns:a16="http://schemas.microsoft.com/office/drawing/2014/main" id="{B6F32E18-ECC3-DE21-A0BB-848051C31DD3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287" name="四角形: 角を丸くする 286">
                  <a:extLst>
                    <a:ext uri="{FF2B5EF4-FFF2-40B4-BE49-F238E27FC236}">
                      <a16:creationId xmlns:a16="http://schemas.microsoft.com/office/drawing/2014/main" id="{1D2F295C-CB85-DC90-0778-6BF9A666F403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0" name="四角形: 角を丸くする 369">
                  <a:extLst>
                    <a:ext uri="{FF2B5EF4-FFF2-40B4-BE49-F238E27FC236}">
                      <a16:creationId xmlns:a16="http://schemas.microsoft.com/office/drawing/2014/main" id="{AB73F8BB-C500-6A37-5963-4BB546045C89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1" name="正方形/長方形 370">
                  <a:extLst>
                    <a:ext uri="{FF2B5EF4-FFF2-40B4-BE49-F238E27FC236}">
                      <a16:creationId xmlns:a16="http://schemas.microsoft.com/office/drawing/2014/main" id="{5BCBB7FB-37FC-BC66-6EC7-A2D0C3EA9D24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3" name="グループ化 282">
                <a:extLst>
                  <a:ext uri="{FF2B5EF4-FFF2-40B4-BE49-F238E27FC236}">
                    <a16:creationId xmlns:a16="http://schemas.microsoft.com/office/drawing/2014/main" id="{85917AD7-D608-36D6-4755-17271B962D39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284" name="四角形: 角を丸くする 283">
                  <a:extLst>
                    <a:ext uri="{FF2B5EF4-FFF2-40B4-BE49-F238E27FC236}">
                      <a16:creationId xmlns:a16="http://schemas.microsoft.com/office/drawing/2014/main" id="{6454CAC5-ACF2-63AD-89EC-C43127884FA5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" name="四角形: 角を丸くする 284">
                  <a:extLst>
                    <a:ext uri="{FF2B5EF4-FFF2-40B4-BE49-F238E27FC236}">
                      <a16:creationId xmlns:a16="http://schemas.microsoft.com/office/drawing/2014/main" id="{C80932FF-C9DC-2EB6-F795-422AEEF21C14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" name="正方形/長方形 285">
                  <a:extLst>
                    <a:ext uri="{FF2B5EF4-FFF2-40B4-BE49-F238E27FC236}">
                      <a16:creationId xmlns:a16="http://schemas.microsoft.com/office/drawing/2014/main" id="{576FA00B-B4C8-43B5-7DB9-862206150153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72" name="グループ化 271">
              <a:extLst>
                <a:ext uri="{FF2B5EF4-FFF2-40B4-BE49-F238E27FC236}">
                  <a16:creationId xmlns:a16="http://schemas.microsoft.com/office/drawing/2014/main" id="{A41A1317-320D-0045-3CAA-1DEC1E1342FA}"/>
                </a:ext>
              </a:extLst>
            </p:cNvPr>
            <p:cNvGrpSpPr/>
            <p:nvPr/>
          </p:nvGrpSpPr>
          <p:grpSpPr>
            <a:xfrm>
              <a:off x="7325175" y="3444170"/>
              <a:ext cx="805573" cy="650804"/>
              <a:chOff x="3645954" y="3449860"/>
              <a:chExt cx="805573" cy="650804"/>
            </a:xfrm>
          </p:grpSpPr>
          <p:grpSp>
            <p:nvGrpSpPr>
              <p:cNvPr id="273" name="グループ化 272">
                <a:extLst>
                  <a:ext uri="{FF2B5EF4-FFF2-40B4-BE49-F238E27FC236}">
                    <a16:creationId xmlns:a16="http://schemas.microsoft.com/office/drawing/2014/main" id="{3526615A-8345-3636-92CC-E64519985B6E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278" name="四角形: 角を丸くする 277">
                  <a:extLst>
                    <a:ext uri="{FF2B5EF4-FFF2-40B4-BE49-F238E27FC236}">
                      <a16:creationId xmlns:a16="http://schemas.microsoft.com/office/drawing/2014/main" id="{EFFCD8CA-7CAA-9F4A-FEA3-F128C053A82A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四角形: 角を丸くする 279">
                  <a:extLst>
                    <a:ext uri="{FF2B5EF4-FFF2-40B4-BE49-F238E27FC236}">
                      <a16:creationId xmlns:a16="http://schemas.microsoft.com/office/drawing/2014/main" id="{E918F2D5-BE6F-E16D-90B8-4F430CBF52FD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1" name="正方形/長方形 280">
                  <a:extLst>
                    <a:ext uri="{FF2B5EF4-FFF2-40B4-BE49-F238E27FC236}">
                      <a16:creationId xmlns:a16="http://schemas.microsoft.com/office/drawing/2014/main" id="{B9C25ED8-64B0-002D-4C33-521452BE76BE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4" name="グループ化 273">
                <a:extLst>
                  <a:ext uri="{FF2B5EF4-FFF2-40B4-BE49-F238E27FC236}">
                    <a16:creationId xmlns:a16="http://schemas.microsoft.com/office/drawing/2014/main" id="{AFEC2E71-C772-1AC6-64A0-EA68B7B65048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275" name="四角形: 角を丸くする 274">
                  <a:extLst>
                    <a:ext uri="{FF2B5EF4-FFF2-40B4-BE49-F238E27FC236}">
                      <a16:creationId xmlns:a16="http://schemas.microsoft.com/office/drawing/2014/main" id="{4B408C8F-8F1A-A5F6-05E5-FF96C06DD76A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" name="四角形: 角を丸くする 275">
                  <a:extLst>
                    <a:ext uri="{FF2B5EF4-FFF2-40B4-BE49-F238E27FC236}">
                      <a16:creationId xmlns:a16="http://schemas.microsoft.com/office/drawing/2014/main" id="{C259046E-C62F-1344-F23C-EE596F27C207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" name="正方形/長方形 276">
                  <a:extLst>
                    <a:ext uri="{FF2B5EF4-FFF2-40B4-BE49-F238E27FC236}">
                      <a16:creationId xmlns:a16="http://schemas.microsoft.com/office/drawing/2014/main" id="{8B65887E-ADAD-1CBD-8E12-D3397FD93D85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589" name="グループ化 588">
            <a:extLst>
              <a:ext uri="{FF2B5EF4-FFF2-40B4-BE49-F238E27FC236}">
                <a16:creationId xmlns:a16="http://schemas.microsoft.com/office/drawing/2014/main" id="{14B02B79-8EC6-75CE-AF4F-EDD2D64C7AC9}"/>
              </a:ext>
            </a:extLst>
          </p:cNvPr>
          <p:cNvGrpSpPr/>
          <p:nvPr/>
        </p:nvGrpSpPr>
        <p:grpSpPr>
          <a:xfrm>
            <a:off x="3886411" y="4387667"/>
            <a:ext cx="4484794" cy="661104"/>
            <a:chOff x="3645954" y="3439560"/>
            <a:chExt cx="4484794" cy="661104"/>
          </a:xfrm>
        </p:grpSpPr>
        <p:grpSp>
          <p:nvGrpSpPr>
            <p:cNvPr id="590" name="グループ化 589">
              <a:extLst>
                <a:ext uri="{FF2B5EF4-FFF2-40B4-BE49-F238E27FC236}">
                  <a16:creationId xmlns:a16="http://schemas.microsoft.com/office/drawing/2014/main" id="{CAA0DEE4-2582-F17C-8FB7-7DF467B1C640}"/>
                </a:ext>
              </a:extLst>
            </p:cNvPr>
            <p:cNvGrpSpPr/>
            <p:nvPr/>
          </p:nvGrpSpPr>
          <p:grpSpPr>
            <a:xfrm>
              <a:off x="3645954" y="3449860"/>
              <a:ext cx="805573" cy="650804"/>
              <a:chOff x="3645954" y="3449860"/>
              <a:chExt cx="805573" cy="650804"/>
            </a:xfrm>
          </p:grpSpPr>
          <p:grpSp>
            <p:nvGrpSpPr>
              <p:cNvPr id="627" name="グループ化 626">
                <a:extLst>
                  <a:ext uri="{FF2B5EF4-FFF2-40B4-BE49-F238E27FC236}">
                    <a16:creationId xmlns:a16="http://schemas.microsoft.com/office/drawing/2014/main" id="{7271437F-B75B-38CE-30F5-1733B59488CD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632" name="四角形: 角を丸くする 631">
                  <a:extLst>
                    <a:ext uri="{FF2B5EF4-FFF2-40B4-BE49-F238E27FC236}">
                      <a16:creationId xmlns:a16="http://schemas.microsoft.com/office/drawing/2014/main" id="{84744517-05C9-1D5E-A841-C68182E739B4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3" name="四角形: 角を丸くする 632">
                  <a:extLst>
                    <a:ext uri="{FF2B5EF4-FFF2-40B4-BE49-F238E27FC236}">
                      <a16:creationId xmlns:a16="http://schemas.microsoft.com/office/drawing/2014/main" id="{6E93010C-CC2A-DE81-9BF5-2BC5F8F0736A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正方形/長方形 633">
                  <a:extLst>
                    <a:ext uri="{FF2B5EF4-FFF2-40B4-BE49-F238E27FC236}">
                      <a16:creationId xmlns:a16="http://schemas.microsoft.com/office/drawing/2014/main" id="{1E39AE8C-CF4C-B458-66A5-BBE78393C2D9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8" name="グループ化 627">
                <a:extLst>
                  <a:ext uri="{FF2B5EF4-FFF2-40B4-BE49-F238E27FC236}">
                    <a16:creationId xmlns:a16="http://schemas.microsoft.com/office/drawing/2014/main" id="{F9791CAA-98BB-8635-DFE4-AC1583DF39B6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629" name="四角形: 角を丸くする 628">
                  <a:extLst>
                    <a:ext uri="{FF2B5EF4-FFF2-40B4-BE49-F238E27FC236}">
                      <a16:creationId xmlns:a16="http://schemas.microsoft.com/office/drawing/2014/main" id="{E81F4393-B6C3-244C-B4E9-8BA9AC24980B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0" name="四角形: 角を丸くする 629">
                  <a:extLst>
                    <a:ext uri="{FF2B5EF4-FFF2-40B4-BE49-F238E27FC236}">
                      <a16:creationId xmlns:a16="http://schemas.microsoft.com/office/drawing/2014/main" id="{0407E99C-478F-C53E-A678-08A6B175E1F3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1" name="正方形/長方形 630">
                  <a:extLst>
                    <a:ext uri="{FF2B5EF4-FFF2-40B4-BE49-F238E27FC236}">
                      <a16:creationId xmlns:a16="http://schemas.microsoft.com/office/drawing/2014/main" id="{8CBA1576-2570-DBB1-BC79-FD240805AFAA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91" name="グループ化 590">
              <a:extLst>
                <a:ext uri="{FF2B5EF4-FFF2-40B4-BE49-F238E27FC236}">
                  <a16:creationId xmlns:a16="http://schemas.microsoft.com/office/drawing/2014/main" id="{343ABF51-9522-28F7-9D37-6305456554B2}"/>
                </a:ext>
              </a:extLst>
            </p:cNvPr>
            <p:cNvGrpSpPr/>
            <p:nvPr/>
          </p:nvGrpSpPr>
          <p:grpSpPr>
            <a:xfrm>
              <a:off x="4573437" y="3446974"/>
              <a:ext cx="805573" cy="650804"/>
              <a:chOff x="3645954" y="3449860"/>
              <a:chExt cx="805573" cy="650804"/>
            </a:xfrm>
          </p:grpSpPr>
          <p:grpSp>
            <p:nvGrpSpPr>
              <p:cNvPr id="619" name="グループ化 618">
                <a:extLst>
                  <a:ext uri="{FF2B5EF4-FFF2-40B4-BE49-F238E27FC236}">
                    <a16:creationId xmlns:a16="http://schemas.microsoft.com/office/drawing/2014/main" id="{3DD104E5-593E-0080-CA80-144252FB0EA0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624" name="四角形: 角を丸くする 623">
                  <a:extLst>
                    <a:ext uri="{FF2B5EF4-FFF2-40B4-BE49-F238E27FC236}">
                      <a16:creationId xmlns:a16="http://schemas.microsoft.com/office/drawing/2014/main" id="{5C3D3D46-5ABD-A5AE-C402-06ADD3157EB6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5" name="四角形: 角を丸くする 624">
                  <a:extLst>
                    <a:ext uri="{FF2B5EF4-FFF2-40B4-BE49-F238E27FC236}">
                      <a16:creationId xmlns:a16="http://schemas.microsoft.com/office/drawing/2014/main" id="{A02D1044-A408-7F35-84BD-6AAF928B615A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6" name="正方形/長方形 625">
                  <a:extLst>
                    <a:ext uri="{FF2B5EF4-FFF2-40B4-BE49-F238E27FC236}">
                      <a16:creationId xmlns:a16="http://schemas.microsoft.com/office/drawing/2014/main" id="{3B9E1877-777C-BE3F-0ECA-ECFC90A1D20D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0" name="グループ化 619">
                <a:extLst>
                  <a:ext uri="{FF2B5EF4-FFF2-40B4-BE49-F238E27FC236}">
                    <a16:creationId xmlns:a16="http://schemas.microsoft.com/office/drawing/2014/main" id="{04EB8469-01B0-3194-BD02-DEF26E15A5D8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621" name="四角形: 角を丸くする 620">
                  <a:extLst>
                    <a:ext uri="{FF2B5EF4-FFF2-40B4-BE49-F238E27FC236}">
                      <a16:creationId xmlns:a16="http://schemas.microsoft.com/office/drawing/2014/main" id="{89CBB4BD-2A16-36B8-6B39-9B8E030ECEAF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2" name="四角形: 角を丸くする 621">
                  <a:extLst>
                    <a:ext uri="{FF2B5EF4-FFF2-40B4-BE49-F238E27FC236}">
                      <a16:creationId xmlns:a16="http://schemas.microsoft.com/office/drawing/2014/main" id="{BF85016D-154B-216E-AF89-DCC2A53B3167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3" name="正方形/長方形 622">
                  <a:extLst>
                    <a:ext uri="{FF2B5EF4-FFF2-40B4-BE49-F238E27FC236}">
                      <a16:creationId xmlns:a16="http://schemas.microsoft.com/office/drawing/2014/main" id="{A8F941D1-68CD-5E71-8FE9-7B5AC44B595C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92" name="グループ化 591">
              <a:extLst>
                <a:ext uri="{FF2B5EF4-FFF2-40B4-BE49-F238E27FC236}">
                  <a16:creationId xmlns:a16="http://schemas.microsoft.com/office/drawing/2014/main" id="{7573EDAA-C3D7-80AE-EF47-131F4CF77649}"/>
                </a:ext>
              </a:extLst>
            </p:cNvPr>
            <p:cNvGrpSpPr/>
            <p:nvPr/>
          </p:nvGrpSpPr>
          <p:grpSpPr>
            <a:xfrm>
              <a:off x="5493468" y="3446974"/>
              <a:ext cx="805573" cy="650804"/>
              <a:chOff x="3645954" y="3449860"/>
              <a:chExt cx="805573" cy="650804"/>
            </a:xfrm>
          </p:grpSpPr>
          <p:grpSp>
            <p:nvGrpSpPr>
              <p:cNvPr id="611" name="グループ化 610">
                <a:extLst>
                  <a:ext uri="{FF2B5EF4-FFF2-40B4-BE49-F238E27FC236}">
                    <a16:creationId xmlns:a16="http://schemas.microsoft.com/office/drawing/2014/main" id="{EAB8033C-91A1-4B27-CAAF-3F37C9B696E0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616" name="四角形: 角を丸くする 615">
                  <a:extLst>
                    <a:ext uri="{FF2B5EF4-FFF2-40B4-BE49-F238E27FC236}">
                      <a16:creationId xmlns:a16="http://schemas.microsoft.com/office/drawing/2014/main" id="{E3ECBB6F-966E-26F8-34FC-BD2D5090F501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7" name="四角形: 角を丸くする 616">
                  <a:extLst>
                    <a:ext uri="{FF2B5EF4-FFF2-40B4-BE49-F238E27FC236}">
                      <a16:creationId xmlns:a16="http://schemas.microsoft.com/office/drawing/2014/main" id="{EE9A9E0C-484F-CEAA-25A6-993AD6E6325C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8" name="正方形/長方形 617">
                  <a:extLst>
                    <a:ext uri="{FF2B5EF4-FFF2-40B4-BE49-F238E27FC236}">
                      <a16:creationId xmlns:a16="http://schemas.microsoft.com/office/drawing/2014/main" id="{9DFA2681-ACE2-6297-539E-1DAC6F89EA35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12" name="グループ化 611">
                <a:extLst>
                  <a:ext uri="{FF2B5EF4-FFF2-40B4-BE49-F238E27FC236}">
                    <a16:creationId xmlns:a16="http://schemas.microsoft.com/office/drawing/2014/main" id="{770889EF-AB4C-2308-D3E8-1975DF09C358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613" name="四角形: 角を丸くする 612">
                  <a:extLst>
                    <a:ext uri="{FF2B5EF4-FFF2-40B4-BE49-F238E27FC236}">
                      <a16:creationId xmlns:a16="http://schemas.microsoft.com/office/drawing/2014/main" id="{0B764B9A-578A-C4A1-2665-99CB945C5031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4" name="四角形: 角を丸くする 613">
                  <a:extLst>
                    <a:ext uri="{FF2B5EF4-FFF2-40B4-BE49-F238E27FC236}">
                      <a16:creationId xmlns:a16="http://schemas.microsoft.com/office/drawing/2014/main" id="{20379560-028A-9251-67CD-7061C8FFA8AC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5" name="正方形/長方形 614">
                  <a:extLst>
                    <a:ext uri="{FF2B5EF4-FFF2-40B4-BE49-F238E27FC236}">
                      <a16:creationId xmlns:a16="http://schemas.microsoft.com/office/drawing/2014/main" id="{9DDD36CC-CBF6-DE5E-B72C-9DA5BE811719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93" name="グループ化 592">
              <a:extLst>
                <a:ext uri="{FF2B5EF4-FFF2-40B4-BE49-F238E27FC236}">
                  <a16:creationId xmlns:a16="http://schemas.microsoft.com/office/drawing/2014/main" id="{D1FB6B38-86A6-50B8-F9A5-4AD0A17E21D9}"/>
                </a:ext>
              </a:extLst>
            </p:cNvPr>
            <p:cNvGrpSpPr/>
            <p:nvPr/>
          </p:nvGrpSpPr>
          <p:grpSpPr>
            <a:xfrm>
              <a:off x="6415871" y="3439560"/>
              <a:ext cx="805573" cy="650804"/>
              <a:chOff x="3645954" y="3449860"/>
              <a:chExt cx="805573" cy="650804"/>
            </a:xfrm>
          </p:grpSpPr>
          <p:grpSp>
            <p:nvGrpSpPr>
              <p:cNvPr id="603" name="グループ化 602">
                <a:extLst>
                  <a:ext uri="{FF2B5EF4-FFF2-40B4-BE49-F238E27FC236}">
                    <a16:creationId xmlns:a16="http://schemas.microsoft.com/office/drawing/2014/main" id="{A3A4AD52-E65D-0D47-0B09-C95792D0E7BF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608" name="四角形: 角を丸くする 607">
                  <a:extLst>
                    <a:ext uri="{FF2B5EF4-FFF2-40B4-BE49-F238E27FC236}">
                      <a16:creationId xmlns:a16="http://schemas.microsoft.com/office/drawing/2014/main" id="{C995F575-8E34-2117-EE3F-926A4F60CECD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9" name="四角形: 角を丸くする 608">
                  <a:extLst>
                    <a:ext uri="{FF2B5EF4-FFF2-40B4-BE49-F238E27FC236}">
                      <a16:creationId xmlns:a16="http://schemas.microsoft.com/office/drawing/2014/main" id="{2315DAED-94B9-223D-2C01-3E7C637B63F2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0" name="正方形/長方形 609">
                  <a:extLst>
                    <a:ext uri="{FF2B5EF4-FFF2-40B4-BE49-F238E27FC236}">
                      <a16:creationId xmlns:a16="http://schemas.microsoft.com/office/drawing/2014/main" id="{4F23DD19-24D3-2671-705A-D6A58235769C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04" name="グループ化 603">
                <a:extLst>
                  <a:ext uri="{FF2B5EF4-FFF2-40B4-BE49-F238E27FC236}">
                    <a16:creationId xmlns:a16="http://schemas.microsoft.com/office/drawing/2014/main" id="{77E4BE2A-39C3-8E04-7FCD-E3738AD3093C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605" name="四角形: 角を丸くする 604">
                  <a:extLst>
                    <a:ext uri="{FF2B5EF4-FFF2-40B4-BE49-F238E27FC236}">
                      <a16:creationId xmlns:a16="http://schemas.microsoft.com/office/drawing/2014/main" id="{92D0357E-D5A4-8837-DE04-EBB17199A830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6" name="四角形: 角を丸くする 605">
                  <a:extLst>
                    <a:ext uri="{FF2B5EF4-FFF2-40B4-BE49-F238E27FC236}">
                      <a16:creationId xmlns:a16="http://schemas.microsoft.com/office/drawing/2014/main" id="{A2B2BBA0-87CB-A884-E35E-86F5A30FE8F5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7" name="正方形/長方形 606">
                  <a:extLst>
                    <a:ext uri="{FF2B5EF4-FFF2-40B4-BE49-F238E27FC236}">
                      <a16:creationId xmlns:a16="http://schemas.microsoft.com/office/drawing/2014/main" id="{53EA230E-60D6-F935-9CBA-B21D0748EC87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594" name="グループ化 593">
              <a:extLst>
                <a:ext uri="{FF2B5EF4-FFF2-40B4-BE49-F238E27FC236}">
                  <a16:creationId xmlns:a16="http://schemas.microsoft.com/office/drawing/2014/main" id="{EFC06268-2454-AEDE-A35C-794E9382DA82}"/>
                </a:ext>
              </a:extLst>
            </p:cNvPr>
            <p:cNvGrpSpPr/>
            <p:nvPr/>
          </p:nvGrpSpPr>
          <p:grpSpPr>
            <a:xfrm>
              <a:off x="7325175" y="3444170"/>
              <a:ext cx="805573" cy="650804"/>
              <a:chOff x="3645954" y="3449860"/>
              <a:chExt cx="805573" cy="650804"/>
            </a:xfrm>
          </p:grpSpPr>
          <p:grpSp>
            <p:nvGrpSpPr>
              <p:cNvPr id="595" name="グループ化 594">
                <a:extLst>
                  <a:ext uri="{FF2B5EF4-FFF2-40B4-BE49-F238E27FC236}">
                    <a16:creationId xmlns:a16="http://schemas.microsoft.com/office/drawing/2014/main" id="{3ABEADC6-A51B-6F6A-8491-282AF48AC412}"/>
                  </a:ext>
                </a:extLst>
              </p:cNvPr>
              <p:cNvGrpSpPr/>
              <p:nvPr/>
            </p:nvGrpSpPr>
            <p:grpSpPr>
              <a:xfrm>
                <a:off x="3645954" y="3452664"/>
                <a:ext cx="340097" cy="648000"/>
                <a:chOff x="6148919" y="3496737"/>
                <a:chExt cx="340097" cy="648000"/>
              </a:xfrm>
            </p:grpSpPr>
            <p:sp>
              <p:nvSpPr>
                <p:cNvPr id="600" name="四角形: 角を丸くする 599">
                  <a:extLst>
                    <a:ext uri="{FF2B5EF4-FFF2-40B4-BE49-F238E27FC236}">
                      <a16:creationId xmlns:a16="http://schemas.microsoft.com/office/drawing/2014/main" id="{FAFD3720-D605-7F80-47EB-EB9B53FD272C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1" name="四角形: 角を丸くする 600">
                  <a:extLst>
                    <a:ext uri="{FF2B5EF4-FFF2-40B4-BE49-F238E27FC236}">
                      <a16:creationId xmlns:a16="http://schemas.microsoft.com/office/drawing/2014/main" id="{D595328E-DDDE-4224-23B8-414311845352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2" name="正方形/長方形 601">
                  <a:extLst>
                    <a:ext uri="{FF2B5EF4-FFF2-40B4-BE49-F238E27FC236}">
                      <a16:creationId xmlns:a16="http://schemas.microsoft.com/office/drawing/2014/main" id="{B4B3EB0B-3669-D7A9-C261-8286780A1E2D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96" name="グループ化 595">
                <a:extLst>
                  <a:ext uri="{FF2B5EF4-FFF2-40B4-BE49-F238E27FC236}">
                    <a16:creationId xmlns:a16="http://schemas.microsoft.com/office/drawing/2014/main" id="{55E28A48-D656-5C84-40EC-85DD61E45683}"/>
                  </a:ext>
                </a:extLst>
              </p:cNvPr>
              <p:cNvGrpSpPr/>
              <p:nvPr/>
            </p:nvGrpSpPr>
            <p:grpSpPr>
              <a:xfrm>
                <a:off x="4111430" y="3449860"/>
                <a:ext cx="340097" cy="648000"/>
                <a:chOff x="6148919" y="3496737"/>
                <a:chExt cx="340097" cy="648000"/>
              </a:xfrm>
            </p:grpSpPr>
            <p:sp>
              <p:nvSpPr>
                <p:cNvPr id="597" name="四角形: 角を丸くする 596">
                  <a:extLst>
                    <a:ext uri="{FF2B5EF4-FFF2-40B4-BE49-F238E27FC236}">
                      <a16:creationId xmlns:a16="http://schemas.microsoft.com/office/drawing/2014/main" id="{3E699200-1C3C-4203-2F64-E93554301DB1}"/>
                    </a:ext>
                  </a:extLst>
                </p:cNvPr>
                <p:cNvSpPr/>
                <p:nvPr/>
              </p:nvSpPr>
              <p:spPr>
                <a:xfrm rot="10800000">
                  <a:off x="6148919" y="3587066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8" name="四角形: 角を丸くする 597">
                  <a:extLst>
                    <a:ext uri="{FF2B5EF4-FFF2-40B4-BE49-F238E27FC236}">
                      <a16:creationId xmlns:a16="http://schemas.microsoft.com/office/drawing/2014/main" id="{9F5808B8-2322-04F5-BF1C-5E8B9FAAC231}"/>
                    </a:ext>
                  </a:extLst>
                </p:cNvPr>
                <p:cNvSpPr/>
                <p:nvPr/>
              </p:nvSpPr>
              <p:spPr>
                <a:xfrm rot="10800000">
                  <a:off x="6148919" y="3901458"/>
                  <a:ext cx="162000" cy="162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9" name="正方形/長方形 598">
                  <a:extLst>
                    <a:ext uri="{FF2B5EF4-FFF2-40B4-BE49-F238E27FC236}">
                      <a16:creationId xmlns:a16="http://schemas.microsoft.com/office/drawing/2014/main" id="{B8F08F23-1116-2C95-55D7-D61172FA94F9}"/>
                    </a:ext>
                  </a:extLst>
                </p:cNvPr>
                <p:cNvSpPr/>
                <p:nvPr/>
              </p:nvSpPr>
              <p:spPr>
                <a:xfrm rot="10800000">
                  <a:off x="6327016" y="349673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636" name="直線コネクタ 635">
            <a:extLst>
              <a:ext uri="{FF2B5EF4-FFF2-40B4-BE49-F238E27FC236}">
                <a16:creationId xmlns:a16="http://schemas.microsoft.com/office/drawing/2014/main" id="{42E22480-92BF-A657-61C0-E4D68CAF8A5E}"/>
              </a:ext>
            </a:extLst>
          </p:cNvPr>
          <p:cNvCxnSpPr/>
          <p:nvPr/>
        </p:nvCxnSpPr>
        <p:spPr>
          <a:xfrm>
            <a:off x="7922505" y="2438641"/>
            <a:ext cx="2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7" name="テキスト ボックス 636">
            <a:extLst>
              <a:ext uri="{FF2B5EF4-FFF2-40B4-BE49-F238E27FC236}">
                <a16:creationId xmlns:a16="http://schemas.microsoft.com/office/drawing/2014/main" id="{270A07CD-02E6-F600-AFBB-3ACBA8D885EB}"/>
              </a:ext>
            </a:extLst>
          </p:cNvPr>
          <p:cNvSpPr txBox="1"/>
          <p:nvPr/>
        </p:nvSpPr>
        <p:spPr>
          <a:xfrm>
            <a:off x="8233702" y="3130902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9</a:t>
            </a:r>
            <a:r>
              <a:rPr kumimoji="1" lang="en-US" altLang="ja-JP" sz="900" dirty="0"/>
              <a:t>0cm</a:t>
            </a:r>
            <a:endParaRPr kumimoji="1" lang="ja-JP" altLang="en-US" sz="900" dirty="0"/>
          </a:p>
        </p:txBody>
      </p:sp>
      <p:sp>
        <p:nvSpPr>
          <p:cNvPr id="638" name="テキスト ボックス 637">
            <a:extLst>
              <a:ext uri="{FF2B5EF4-FFF2-40B4-BE49-F238E27FC236}">
                <a16:creationId xmlns:a16="http://schemas.microsoft.com/office/drawing/2014/main" id="{E3CC1C27-E981-C49B-3DD7-8BDFA8E720FA}"/>
              </a:ext>
            </a:extLst>
          </p:cNvPr>
          <p:cNvSpPr txBox="1"/>
          <p:nvPr/>
        </p:nvSpPr>
        <p:spPr>
          <a:xfrm>
            <a:off x="8232107" y="4100352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9</a:t>
            </a:r>
            <a:r>
              <a:rPr kumimoji="1" lang="en-US" altLang="ja-JP" sz="900" dirty="0"/>
              <a:t>0cm</a:t>
            </a:r>
            <a:endParaRPr kumimoji="1" lang="ja-JP" altLang="en-US" sz="900" dirty="0"/>
          </a:p>
        </p:txBody>
      </p:sp>
      <p:sp>
        <p:nvSpPr>
          <p:cNvPr id="639" name="テキスト ボックス 638">
            <a:extLst>
              <a:ext uri="{FF2B5EF4-FFF2-40B4-BE49-F238E27FC236}">
                <a16:creationId xmlns:a16="http://schemas.microsoft.com/office/drawing/2014/main" id="{49298533-A8B8-C692-006D-A62776405A4C}"/>
              </a:ext>
            </a:extLst>
          </p:cNvPr>
          <p:cNvSpPr txBox="1"/>
          <p:nvPr/>
        </p:nvSpPr>
        <p:spPr>
          <a:xfrm>
            <a:off x="7830276" y="2262165"/>
            <a:ext cx="553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80cm</a:t>
            </a:r>
            <a:endParaRPr kumimoji="1" lang="ja-JP" altLang="en-US" sz="900" dirty="0"/>
          </a:p>
        </p:txBody>
      </p:sp>
      <p:sp>
        <p:nvSpPr>
          <p:cNvPr id="640" name="正方形/長方形 639">
            <a:extLst>
              <a:ext uri="{FF2B5EF4-FFF2-40B4-BE49-F238E27FC236}">
                <a16:creationId xmlns:a16="http://schemas.microsoft.com/office/drawing/2014/main" id="{981DC3FF-B095-17FF-29F1-CE82DF088490}"/>
              </a:ext>
            </a:extLst>
          </p:cNvPr>
          <p:cNvSpPr/>
          <p:nvPr/>
        </p:nvSpPr>
        <p:spPr>
          <a:xfrm>
            <a:off x="9107285" y="4853803"/>
            <a:ext cx="216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00" dirty="0"/>
              <a:t>AV</a:t>
            </a:r>
            <a:endParaRPr kumimoji="1" lang="ja-JP" altLang="en-US" sz="5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517A6D5-1D92-8826-FFA4-6ABCFC116783}"/>
              </a:ext>
            </a:extLst>
          </p:cNvPr>
          <p:cNvSpPr/>
          <p:nvPr/>
        </p:nvSpPr>
        <p:spPr>
          <a:xfrm>
            <a:off x="9454625" y="2689380"/>
            <a:ext cx="134482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17847C-FDB8-7DE9-11C6-2F940F5E1B1D}"/>
              </a:ext>
            </a:extLst>
          </p:cNvPr>
          <p:cNvSpPr/>
          <p:nvPr/>
        </p:nvSpPr>
        <p:spPr>
          <a:xfrm>
            <a:off x="9467611" y="4600418"/>
            <a:ext cx="134482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63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214</Words>
  <Application>Microsoft Office PowerPoint</Application>
  <PresentationFormat>ワイド画面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 創</cp:lastModifiedBy>
  <cp:revision>33</cp:revision>
  <cp:lastPrinted>2022-09-21T02:51:38Z</cp:lastPrinted>
  <dcterms:created xsi:type="dcterms:W3CDTF">2022-05-26T00:53:09Z</dcterms:created>
  <dcterms:modified xsi:type="dcterms:W3CDTF">2022-11-08T06:57:45Z</dcterms:modified>
</cp:coreProperties>
</file>